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33" r:id="rId2"/>
    <p:sldId id="330" r:id="rId3"/>
    <p:sldId id="331" r:id="rId4"/>
    <p:sldId id="326" r:id="rId5"/>
    <p:sldId id="332" r:id="rId6"/>
    <p:sldId id="329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66CCFF"/>
    <a:srgbClr val="FF6600"/>
    <a:srgbClr val="FF3300"/>
    <a:srgbClr val="FF0000"/>
    <a:srgbClr val="339933"/>
    <a:srgbClr val="FFFF99"/>
    <a:srgbClr val="006600"/>
    <a:srgbClr val="FFCC66"/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66" d="100"/>
          <a:sy n="66" d="100"/>
        </p:scale>
        <p:origin x="84" y="19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8FD20C1F-6C4C-6C47-5DC1-B25831930EB8}"/>
              </a:ext>
            </a:extLst>
          </p:cNvPr>
          <p:cNvSpPr/>
          <p:nvPr/>
        </p:nvSpPr>
        <p:spPr>
          <a:xfrm>
            <a:off x="486578" y="371061"/>
            <a:ext cx="8932844" cy="6115878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9B05833-4145-3E44-82C4-C2A8D10A5E57}"/>
              </a:ext>
            </a:extLst>
          </p:cNvPr>
          <p:cNvSpPr txBox="1"/>
          <p:nvPr/>
        </p:nvSpPr>
        <p:spPr>
          <a:xfrm>
            <a:off x="1192696" y="1229435"/>
            <a:ext cx="7520607" cy="4399129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お支払いは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現金のみです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B3186D40-56B3-7533-1A74-6DF97D8C2A97}"/>
              </a:ext>
            </a:extLst>
          </p:cNvPr>
          <p:cNvSpPr/>
          <p:nvPr/>
        </p:nvSpPr>
        <p:spPr>
          <a:xfrm>
            <a:off x="316301" y="25448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792547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69E52AD0-FA53-9A15-DE16-5EC72104B9D4}"/>
              </a:ext>
            </a:extLst>
          </p:cNvPr>
          <p:cNvSpPr txBox="1"/>
          <p:nvPr/>
        </p:nvSpPr>
        <p:spPr>
          <a:xfrm>
            <a:off x="452499" y="650891"/>
            <a:ext cx="9046005" cy="2295255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現金のみ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3EF40E1E-16D4-499A-7D35-45F1BEC4F7EC}"/>
              </a:ext>
            </a:extLst>
          </p:cNvPr>
          <p:cNvSpPr txBox="1"/>
          <p:nvPr/>
        </p:nvSpPr>
        <p:spPr>
          <a:xfrm>
            <a:off x="3851026" y="3889830"/>
            <a:ext cx="5597774" cy="2046374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en-US" altLang="ja-JP" sz="5400" dirty="0">
                <a:ln w="28575">
                  <a:noFill/>
                </a:ln>
                <a:solidFill>
                  <a:srgbClr val="FF0000"/>
                </a:solidFill>
              </a:rPr>
              <a:t>Cash Only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624A3190-FAB4-1482-39EF-3371C067C39E}"/>
              </a:ext>
            </a:extLst>
          </p:cNvPr>
          <p:cNvGrpSpPr/>
          <p:nvPr/>
        </p:nvGrpSpPr>
        <p:grpSpPr>
          <a:xfrm>
            <a:off x="452499" y="3441616"/>
            <a:ext cx="2942072" cy="2942072"/>
            <a:chOff x="1179244" y="4992153"/>
            <a:chExt cx="4499512" cy="4499512"/>
          </a:xfrm>
        </p:grpSpPr>
        <p:sp>
          <p:nvSpPr>
            <p:cNvPr id="3" name="楕円 2">
              <a:extLst>
                <a:ext uri="{FF2B5EF4-FFF2-40B4-BE49-F238E27FC236}">
                  <a16:creationId xmlns:a16="http://schemas.microsoft.com/office/drawing/2014/main" id="{DEF899D0-B7D2-D575-A1DF-E61AFC423688}"/>
                </a:ext>
              </a:extLst>
            </p:cNvPr>
            <p:cNvSpPr/>
            <p:nvPr/>
          </p:nvSpPr>
          <p:spPr>
            <a:xfrm>
              <a:off x="1179244" y="4992153"/>
              <a:ext cx="4499512" cy="4499512"/>
            </a:xfrm>
            <a:prstGeom prst="ellipse">
              <a:avLst/>
            </a:prstGeom>
            <a:solidFill>
              <a:srgbClr val="66CC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58A1CCD6-D504-0141-AC85-60925D53BDCA}"/>
                </a:ext>
              </a:extLst>
            </p:cNvPr>
            <p:cNvGrpSpPr/>
            <p:nvPr/>
          </p:nvGrpSpPr>
          <p:grpSpPr>
            <a:xfrm>
              <a:off x="1386938" y="5286921"/>
              <a:ext cx="4042312" cy="3989312"/>
              <a:chOff x="1660918" y="4119086"/>
              <a:chExt cx="2366522" cy="2335494"/>
            </a:xfrm>
          </p:grpSpPr>
          <p:grpSp>
            <p:nvGrpSpPr>
              <p:cNvPr id="5" name="グループ化 4">
                <a:extLst>
                  <a:ext uri="{FF2B5EF4-FFF2-40B4-BE49-F238E27FC236}">
                    <a16:creationId xmlns:a16="http://schemas.microsoft.com/office/drawing/2014/main" id="{D21BC879-F45F-89A4-6FA0-0B49A3D1D8E4}"/>
                  </a:ext>
                </a:extLst>
              </p:cNvPr>
              <p:cNvGrpSpPr/>
              <p:nvPr/>
            </p:nvGrpSpPr>
            <p:grpSpPr>
              <a:xfrm>
                <a:off x="1721349" y="4119086"/>
                <a:ext cx="2046408" cy="1035166"/>
                <a:chOff x="6180922" y="1269220"/>
                <a:chExt cx="2046408" cy="1035166"/>
              </a:xfrm>
            </p:grpSpPr>
            <p:sp>
              <p:nvSpPr>
                <p:cNvPr id="43" name="正方形/長方形 42">
                  <a:extLst>
                    <a:ext uri="{FF2B5EF4-FFF2-40B4-BE49-F238E27FC236}">
                      <a16:creationId xmlns:a16="http://schemas.microsoft.com/office/drawing/2014/main" id="{F76FFB8C-DCBE-8CF7-028B-985192696C42}"/>
                    </a:ext>
                  </a:extLst>
                </p:cNvPr>
                <p:cNvSpPr/>
                <p:nvPr/>
              </p:nvSpPr>
              <p:spPr bwMode="auto">
                <a:xfrm>
                  <a:off x="6180922" y="1269220"/>
                  <a:ext cx="2046408" cy="1035166"/>
                </a:xfrm>
                <a:prstGeom prst="rect">
                  <a:avLst/>
                </a:prstGeom>
                <a:solidFill>
                  <a:srgbClr val="F8F9CB"/>
                </a:solidFill>
                <a:ln w="38100" cap="flat" cmpd="sng" algn="ctr">
                  <a:solidFill>
                    <a:srgbClr val="333300"/>
                  </a:solidFill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4" name="正方形/長方形 43">
                  <a:extLst>
                    <a:ext uri="{FF2B5EF4-FFF2-40B4-BE49-F238E27FC236}">
                      <a16:creationId xmlns:a16="http://schemas.microsoft.com/office/drawing/2014/main" id="{3AC26F89-8177-50F6-4157-566400469E60}"/>
                    </a:ext>
                  </a:extLst>
                </p:cNvPr>
                <p:cNvSpPr/>
                <p:nvPr/>
              </p:nvSpPr>
              <p:spPr bwMode="auto">
                <a:xfrm>
                  <a:off x="6231530" y="1314767"/>
                  <a:ext cx="1953473" cy="946832"/>
                </a:xfrm>
                <a:prstGeom prst="rect">
                  <a:avLst/>
                </a:prstGeom>
                <a:solidFill>
                  <a:srgbClr val="CCECFF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5" name="円/楕円 263">
                  <a:extLst>
                    <a:ext uri="{FF2B5EF4-FFF2-40B4-BE49-F238E27FC236}">
                      <a16:creationId xmlns:a16="http://schemas.microsoft.com/office/drawing/2014/main" id="{BBFD62A4-0A45-EABA-4EBA-9091E9A133D1}"/>
                    </a:ext>
                  </a:extLst>
                </p:cNvPr>
                <p:cNvSpPr/>
                <p:nvPr/>
              </p:nvSpPr>
              <p:spPr bwMode="auto">
                <a:xfrm>
                  <a:off x="6998473" y="1496496"/>
                  <a:ext cx="411306" cy="583374"/>
                </a:xfrm>
                <a:prstGeom prst="ellipse">
                  <a:avLst/>
                </a:prstGeom>
                <a:solidFill>
                  <a:srgbClr val="F8F9CB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6" name="フリーフォーム: 図形 45">
                  <a:extLst>
                    <a:ext uri="{FF2B5EF4-FFF2-40B4-BE49-F238E27FC236}">
                      <a16:creationId xmlns:a16="http://schemas.microsoft.com/office/drawing/2014/main" id="{BFE03439-FBC4-773A-21DF-F64B76ED4115}"/>
                    </a:ext>
                  </a:extLst>
                </p:cNvPr>
                <p:cNvSpPr/>
                <p:nvPr/>
              </p:nvSpPr>
              <p:spPr bwMode="auto">
                <a:xfrm>
                  <a:off x="6714863" y="1619254"/>
                  <a:ext cx="978526" cy="335098"/>
                </a:xfrm>
                <a:custGeom>
                  <a:avLst/>
                  <a:gdLst>
                    <a:gd name="connsiteX0" fmla="*/ 965925 w 1101656"/>
                    <a:gd name="connsiteY0" fmla="*/ 107235 h 377265"/>
                    <a:gd name="connsiteX1" fmla="*/ 965925 w 1101656"/>
                    <a:gd name="connsiteY1" fmla="*/ 175596 h 377265"/>
                    <a:gd name="connsiteX2" fmla="*/ 1024420 w 1101656"/>
                    <a:gd name="connsiteY2" fmla="*/ 175596 h 377265"/>
                    <a:gd name="connsiteX3" fmla="*/ 1024420 w 1101656"/>
                    <a:gd name="connsiteY3" fmla="*/ 107235 h 377265"/>
                    <a:gd name="connsiteX4" fmla="*/ 829812 w 1101656"/>
                    <a:gd name="connsiteY4" fmla="*/ 107235 h 377265"/>
                    <a:gd name="connsiteX5" fmla="*/ 829812 w 1101656"/>
                    <a:gd name="connsiteY5" fmla="*/ 175596 h 377265"/>
                    <a:gd name="connsiteX6" fmla="*/ 888689 w 1101656"/>
                    <a:gd name="connsiteY6" fmla="*/ 175596 h 377265"/>
                    <a:gd name="connsiteX7" fmla="*/ 888689 w 1101656"/>
                    <a:gd name="connsiteY7" fmla="*/ 107235 h 377265"/>
                    <a:gd name="connsiteX8" fmla="*/ 752178 w 1101656"/>
                    <a:gd name="connsiteY8" fmla="*/ 19575 h 377265"/>
                    <a:gd name="connsiteX9" fmla="*/ 752576 w 1101656"/>
                    <a:gd name="connsiteY9" fmla="*/ 19575 h 377265"/>
                    <a:gd name="connsiteX10" fmla="*/ 829812 w 1101656"/>
                    <a:gd name="connsiteY10" fmla="*/ 19575 h 377265"/>
                    <a:gd name="connsiteX11" fmla="*/ 888689 w 1101656"/>
                    <a:gd name="connsiteY11" fmla="*/ 19575 h 377265"/>
                    <a:gd name="connsiteX12" fmla="*/ 965925 w 1101656"/>
                    <a:gd name="connsiteY12" fmla="*/ 19575 h 377265"/>
                    <a:gd name="connsiteX13" fmla="*/ 1024420 w 1101656"/>
                    <a:gd name="connsiteY13" fmla="*/ 19575 h 377265"/>
                    <a:gd name="connsiteX14" fmla="*/ 1101656 w 1101656"/>
                    <a:gd name="connsiteY14" fmla="*/ 19575 h 377265"/>
                    <a:gd name="connsiteX15" fmla="*/ 1101656 w 1101656"/>
                    <a:gd name="connsiteY15" fmla="*/ 107235 h 377265"/>
                    <a:gd name="connsiteX16" fmla="*/ 1101656 w 1101656"/>
                    <a:gd name="connsiteY16" fmla="*/ 175596 h 377265"/>
                    <a:gd name="connsiteX17" fmla="*/ 1101656 w 1101656"/>
                    <a:gd name="connsiteY17" fmla="*/ 263256 h 377265"/>
                    <a:gd name="connsiteX18" fmla="*/ 1101656 w 1101656"/>
                    <a:gd name="connsiteY18" fmla="*/ 377265 h 377265"/>
                    <a:gd name="connsiteX19" fmla="*/ 1024420 w 1101656"/>
                    <a:gd name="connsiteY19" fmla="*/ 377265 h 377265"/>
                    <a:gd name="connsiteX20" fmla="*/ 1024420 w 1101656"/>
                    <a:gd name="connsiteY20" fmla="*/ 263256 h 377265"/>
                    <a:gd name="connsiteX21" fmla="*/ 829812 w 1101656"/>
                    <a:gd name="connsiteY21" fmla="*/ 263256 h 377265"/>
                    <a:gd name="connsiteX22" fmla="*/ 829812 w 1101656"/>
                    <a:gd name="connsiteY22" fmla="*/ 377265 h 377265"/>
                    <a:gd name="connsiteX23" fmla="*/ 752576 w 1101656"/>
                    <a:gd name="connsiteY23" fmla="*/ 377265 h 377265"/>
                    <a:gd name="connsiteX24" fmla="*/ 752576 w 1101656"/>
                    <a:gd name="connsiteY24" fmla="*/ 263256 h 377265"/>
                    <a:gd name="connsiteX25" fmla="*/ 752178 w 1101656"/>
                    <a:gd name="connsiteY25" fmla="*/ 263256 h 377265"/>
                    <a:gd name="connsiteX26" fmla="*/ 752178 w 1101656"/>
                    <a:gd name="connsiteY26" fmla="*/ 175596 h 377265"/>
                    <a:gd name="connsiteX27" fmla="*/ 752576 w 1101656"/>
                    <a:gd name="connsiteY27" fmla="*/ 175596 h 377265"/>
                    <a:gd name="connsiteX28" fmla="*/ 752576 w 1101656"/>
                    <a:gd name="connsiteY28" fmla="*/ 107235 h 377265"/>
                    <a:gd name="connsiteX29" fmla="*/ 752178 w 1101656"/>
                    <a:gd name="connsiteY29" fmla="*/ 107235 h 377265"/>
                    <a:gd name="connsiteX30" fmla="*/ 294493 w 1101656"/>
                    <a:gd name="connsiteY30" fmla="*/ 0 h 377265"/>
                    <a:gd name="connsiteX31" fmla="*/ 306871 w 1101656"/>
                    <a:gd name="connsiteY31" fmla="*/ 86782 h 377265"/>
                    <a:gd name="connsiteX32" fmla="*/ 197920 w 1101656"/>
                    <a:gd name="connsiteY32" fmla="*/ 102322 h 377265"/>
                    <a:gd name="connsiteX33" fmla="*/ 197920 w 1101656"/>
                    <a:gd name="connsiteY33" fmla="*/ 153415 h 377265"/>
                    <a:gd name="connsiteX34" fmla="*/ 316153 w 1101656"/>
                    <a:gd name="connsiteY34" fmla="*/ 153415 h 377265"/>
                    <a:gd name="connsiteX35" fmla="*/ 316153 w 1101656"/>
                    <a:gd name="connsiteY35" fmla="*/ 241075 h 377265"/>
                    <a:gd name="connsiteX36" fmla="*/ 197920 w 1101656"/>
                    <a:gd name="connsiteY36" fmla="*/ 241075 h 377265"/>
                    <a:gd name="connsiteX37" fmla="*/ 197920 w 1101656"/>
                    <a:gd name="connsiteY37" fmla="*/ 377263 h 377265"/>
                    <a:gd name="connsiteX38" fmla="*/ 120684 w 1101656"/>
                    <a:gd name="connsiteY38" fmla="*/ 377263 h 377265"/>
                    <a:gd name="connsiteX39" fmla="*/ 120684 w 1101656"/>
                    <a:gd name="connsiteY39" fmla="*/ 241075 h 377265"/>
                    <a:gd name="connsiteX40" fmla="*/ 0 w 1101656"/>
                    <a:gd name="connsiteY40" fmla="*/ 241075 h 377265"/>
                    <a:gd name="connsiteX41" fmla="*/ 0 w 1101656"/>
                    <a:gd name="connsiteY41" fmla="*/ 153415 h 377265"/>
                    <a:gd name="connsiteX42" fmla="*/ 120684 w 1101656"/>
                    <a:gd name="connsiteY42" fmla="*/ 153415 h 377265"/>
                    <a:gd name="connsiteX43" fmla="*/ 120684 w 1101656"/>
                    <a:gd name="connsiteY43" fmla="*/ 113338 h 377265"/>
                    <a:gd name="connsiteX44" fmla="*/ 26227 w 1101656"/>
                    <a:gd name="connsiteY44" fmla="*/ 126810 h 377265"/>
                    <a:gd name="connsiteX45" fmla="*/ 13849 w 1101656"/>
                    <a:gd name="connsiteY45" fmla="*/ 40028 h 3772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101656" h="377265">
                      <a:moveTo>
                        <a:pt x="965925" y="107235"/>
                      </a:moveTo>
                      <a:lnTo>
                        <a:pt x="965925" y="175596"/>
                      </a:lnTo>
                      <a:lnTo>
                        <a:pt x="1024420" y="175596"/>
                      </a:lnTo>
                      <a:lnTo>
                        <a:pt x="1024420" y="107235"/>
                      </a:lnTo>
                      <a:close/>
                      <a:moveTo>
                        <a:pt x="829812" y="107235"/>
                      </a:moveTo>
                      <a:lnTo>
                        <a:pt x="829812" y="175596"/>
                      </a:lnTo>
                      <a:lnTo>
                        <a:pt x="888689" y="175596"/>
                      </a:lnTo>
                      <a:lnTo>
                        <a:pt x="888689" y="107235"/>
                      </a:lnTo>
                      <a:close/>
                      <a:moveTo>
                        <a:pt x="752178" y="19575"/>
                      </a:moveTo>
                      <a:lnTo>
                        <a:pt x="752576" y="19575"/>
                      </a:lnTo>
                      <a:lnTo>
                        <a:pt x="829812" y="19575"/>
                      </a:lnTo>
                      <a:lnTo>
                        <a:pt x="888689" y="19575"/>
                      </a:lnTo>
                      <a:lnTo>
                        <a:pt x="965925" y="19575"/>
                      </a:lnTo>
                      <a:lnTo>
                        <a:pt x="1024420" y="19575"/>
                      </a:lnTo>
                      <a:lnTo>
                        <a:pt x="1101656" y="19575"/>
                      </a:lnTo>
                      <a:lnTo>
                        <a:pt x="1101656" y="107235"/>
                      </a:lnTo>
                      <a:lnTo>
                        <a:pt x="1101656" y="175596"/>
                      </a:lnTo>
                      <a:lnTo>
                        <a:pt x="1101656" y="263256"/>
                      </a:lnTo>
                      <a:lnTo>
                        <a:pt x="1101656" y="377265"/>
                      </a:lnTo>
                      <a:lnTo>
                        <a:pt x="1024420" y="377265"/>
                      </a:lnTo>
                      <a:lnTo>
                        <a:pt x="1024420" y="263256"/>
                      </a:lnTo>
                      <a:lnTo>
                        <a:pt x="829812" y="263256"/>
                      </a:lnTo>
                      <a:lnTo>
                        <a:pt x="829812" y="377265"/>
                      </a:lnTo>
                      <a:lnTo>
                        <a:pt x="752576" y="377265"/>
                      </a:lnTo>
                      <a:lnTo>
                        <a:pt x="752576" y="263256"/>
                      </a:lnTo>
                      <a:lnTo>
                        <a:pt x="752178" y="263256"/>
                      </a:lnTo>
                      <a:lnTo>
                        <a:pt x="752178" y="175596"/>
                      </a:lnTo>
                      <a:lnTo>
                        <a:pt x="752576" y="175596"/>
                      </a:lnTo>
                      <a:lnTo>
                        <a:pt x="752576" y="107235"/>
                      </a:lnTo>
                      <a:lnTo>
                        <a:pt x="752178" y="107235"/>
                      </a:lnTo>
                      <a:close/>
                      <a:moveTo>
                        <a:pt x="294493" y="0"/>
                      </a:moveTo>
                      <a:lnTo>
                        <a:pt x="306871" y="86782"/>
                      </a:lnTo>
                      <a:lnTo>
                        <a:pt x="197920" y="102322"/>
                      </a:lnTo>
                      <a:lnTo>
                        <a:pt x="197920" y="153415"/>
                      </a:lnTo>
                      <a:lnTo>
                        <a:pt x="316153" y="153415"/>
                      </a:lnTo>
                      <a:lnTo>
                        <a:pt x="316153" y="241075"/>
                      </a:lnTo>
                      <a:lnTo>
                        <a:pt x="197920" y="241075"/>
                      </a:lnTo>
                      <a:lnTo>
                        <a:pt x="197920" y="377263"/>
                      </a:lnTo>
                      <a:lnTo>
                        <a:pt x="120684" y="377263"/>
                      </a:lnTo>
                      <a:lnTo>
                        <a:pt x="120684" y="241075"/>
                      </a:lnTo>
                      <a:lnTo>
                        <a:pt x="0" y="241075"/>
                      </a:lnTo>
                      <a:lnTo>
                        <a:pt x="0" y="153415"/>
                      </a:lnTo>
                      <a:lnTo>
                        <a:pt x="120684" y="153415"/>
                      </a:lnTo>
                      <a:lnTo>
                        <a:pt x="120684" y="113338"/>
                      </a:lnTo>
                      <a:lnTo>
                        <a:pt x="26227" y="126810"/>
                      </a:lnTo>
                      <a:lnTo>
                        <a:pt x="13849" y="40028"/>
                      </a:lnTo>
                      <a:close/>
                    </a:path>
                  </a:pathLst>
                </a:custGeom>
                <a:solidFill>
                  <a:srgbClr val="1C1C1C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47" name="フリーフォーム: 図形 46">
                  <a:extLst>
                    <a:ext uri="{FF2B5EF4-FFF2-40B4-BE49-F238E27FC236}">
                      <a16:creationId xmlns:a16="http://schemas.microsoft.com/office/drawing/2014/main" id="{85EF7421-ED00-9F9C-C903-90F2C39FB02C}"/>
                    </a:ext>
                  </a:extLst>
                </p:cNvPr>
                <p:cNvSpPr/>
                <p:nvPr/>
              </p:nvSpPr>
              <p:spPr bwMode="auto">
                <a:xfrm>
                  <a:off x="6231530" y="1314767"/>
                  <a:ext cx="1949792" cy="946832"/>
                </a:xfrm>
                <a:custGeom>
                  <a:avLst/>
                  <a:gdLst>
                    <a:gd name="connsiteX0" fmla="*/ 157800 w 3363912"/>
                    <a:gd name="connsiteY0" fmla="*/ 157800 h 1633537"/>
                    <a:gd name="connsiteX1" fmla="*/ 157800 w 3363912"/>
                    <a:gd name="connsiteY1" fmla="*/ 1475737 h 1633537"/>
                    <a:gd name="connsiteX2" fmla="*/ 3206112 w 3363912"/>
                    <a:gd name="connsiteY2" fmla="*/ 1475737 h 1633537"/>
                    <a:gd name="connsiteX3" fmla="*/ 3206112 w 3363912"/>
                    <a:gd name="connsiteY3" fmla="*/ 157800 h 1633537"/>
                    <a:gd name="connsiteX4" fmla="*/ 0 w 3363912"/>
                    <a:gd name="connsiteY4" fmla="*/ 0 h 1633537"/>
                    <a:gd name="connsiteX5" fmla="*/ 3363912 w 3363912"/>
                    <a:gd name="connsiteY5" fmla="*/ 0 h 1633537"/>
                    <a:gd name="connsiteX6" fmla="*/ 3363912 w 3363912"/>
                    <a:gd name="connsiteY6" fmla="*/ 1633537 h 1633537"/>
                    <a:gd name="connsiteX7" fmla="*/ 0 w 3363912"/>
                    <a:gd name="connsiteY7" fmla="*/ 1633537 h 16335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363912" h="1633537">
                      <a:moveTo>
                        <a:pt x="157800" y="157800"/>
                      </a:moveTo>
                      <a:lnTo>
                        <a:pt x="157800" y="1475737"/>
                      </a:lnTo>
                      <a:lnTo>
                        <a:pt x="3206112" y="1475737"/>
                      </a:lnTo>
                      <a:lnTo>
                        <a:pt x="3206112" y="157800"/>
                      </a:lnTo>
                      <a:close/>
                      <a:moveTo>
                        <a:pt x="0" y="0"/>
                      </a:moveTo>
                      <a:lnTo>
                        <a:pt x="3363912" y="0"/>
                      </a:lnTo>
                      <a:lnTo>
                        <a:pt x="3363912" y="1633537"/>
                      </a:lnTo>
                      <a:lnTo>
                        <a:pt x="0" y="1633537"/>
                      </a:lnTo>
                      <a:close/>
                    </a:path>
                  </a:pathLst>
                </a:custGeom>
                <a:solidFill>
                  <a:srgbClr val="66CCFF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wrap="square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8" name="フリーフォーム: 図形 47">
                  <a:extLst>
                    <a:ext uri="{FF2B5EF4-FFF2-40B4-BE49-F238E27FC236}">
                      <a16:creationId xmlns:a16="http://schemas.microsoft.com/office/drawing/2014/main" id="{03845DD5-A302-71B0-8C2D-5CBC91CF39D7}"/>
                    </a:ext>
                  </a:extLst>
                </p:cNvPr>
                <p:cNvSpPr/>
                <p:nvPr/>
              </p:nvSpPr>
              <p:spPr bwMode="auto">
                <a:xfrm>
                  <a:off x="7737294" y="1357568"/>
                  <a:ext cx="411306" cy="209320"/>
                </a:xfrm>
                <a:custGeom>
                  <a:avLst/>
                  <a:gdLst>
                    <a:gd name="connsiteX0" fmla="*/ 1006504 w 1154978"/>
                    <a:gd name="connsiteY0" fmla="*/ 104627 h 587787"/>
                    <a:gd name="connsiteX1" fmla="*/ 967551 w 1154978"/>
                    <a:gd name="connsiteY1" fmla="*/ 143580 h 587787"/>
                    <a:gd name="connsiteX2" fmla="*/ 967551 w 1154978"/>
                    <a:gd name="connsiteY2" fmla="*/ 444208 h 587787"/>
                    <a:gd name="connsiteX3" fmla="*/ 1006504 w 1154978"/>
                    <a:gd name="connsiteY3" fmla="*/ 483161 h 587787"/>
                    <a:gd name="connsiteX4" fmla="*/ 1045457 w 1154978"/>
                    <a:gd name="connsiteY4" fmla="*/ 444208 h 587787"/>
                    <a:gd name="connsiteX5" fmla="*/ 1045457 w 1154978"/>
                    <a:gd name="connsiteY5" fmla="*/ 143580 h 587787"/>
                    <a:gd name="connsiteX6" fmla="*/ 1006504 w 1154978"/>
                    <a:gd name="connsiteY6" fmla="*/ 104627 h 587787"/>
                    <a:gd name="connsiteX7" fmla="*/ 668366 w 1154978"/>
                    <a:gd name="connsiteY7" fmla="*/ 104627 h 587787"/>
                    <a:gd name="connsiteX8" fmla="*/ 629413 w 1154978"/>
                    <a:gd name="connsiteY8" fmla="*/ 143580 h 587787"/>
                    <a:gd name="connsiteX9" fmla="*/ 629413 w 1154978"/>
                    <a:gd name="connsiteY9" fmla="*/ 444208 h 587787"/>
                    <a:gd name="connsiteX10" fmla="*/ 668366 w 1154978"/>
                    <a:gd name="connsiteY10" fmla="*/ 483161 h 587787"/>
                    <a:gd name="connsiteX11" fmla="*/ 707319 w 1154978"/>
                    <a:gd name="connsiteY11" fmla="*/ 444208 h 587787"/>
                    <a:gd name="connsiteX12" fmla="*/ 707319 w 1154978"/>
                    <a:gd name="connsiteY12" fmla="*/ 143580 h 587787"/>
                    <a:gd name="connsiteX13" fmla="*/ 668366 w 1154978"/>
                    <a:gd name="connsiteY13" fmla="*/ 104627 h 587787"/>
                    <a:gd name="connsiteX14" fmla="*/ 332610 w 1154978"/>
                    <a:gd name="connsiteY14" fmla="*/ 104627 h 587787"/>
                    <a:gd name="connsiteX15" fmla="*/ 293657 w 1154978"/>
                    <a:gd name="connsiteY15" fmla="*/ 143580 h 587787"/>
                    <a:gd name="connsiteX16" fmla="*/ 293657 w 1154978"/>
                    <a:gd name="connsiteY16" fmla="*/ 444208 h 587787"/>
                    <a:gd name="connsiteX17" fmla="*/ 332610 w 1154978"/>
                    <a:gd name="connsiteY17" fmla="*/ 483161 h 587787"/>
                    <a:gd name="connsiteX18" fmla="*/ 371563 w 1154978"/>
                    <a:gd name="connsiteY18" fmla="*/ 444208 h 587787"/>
                    <a:gd name="connsiteX19" fmla="*/ 371563 w 1154978"/>
                    <a:gd name="connsiteY19" fmla="*/ 143580 h 587787"/>
                    <a:gd name="connsiteX20" fmla="*/ 332610 w 1154978"/>
                    <a:gd name="connsiteY20" fmla="*/ 104627 h 587787"/>
                    <a:gd name="connsiteX21" fmla="*/ 37339 w 1154978"/>
                    <a:gd name="connsiteY21" fmla="*/ 567 h 587787"/>
                    <a:gd name="connsiteX22" fmla="*/ 146860 w 1154978"/>
                    <a:gd name="connsiteY22" fmla="*/ 567 h 587787"/>
                    <a:gd name="connsiteX23" fmla="*/ 146860 w 1154978"/>
                    <a:gd name="connsiteY23" fmla="*/ 587787 h 587787"/>
                    <a:gd name="connsiteX24" fmla="*/ 37339 w 1154978"/>
                    <a:gd name="connsiteY24" fmla="*/ 587787 h 587787"/>
                    <a:gd name="connsiteX25" fmla="*/ 37339 w 1154978"/>
                    <a:gd name="connsiteY25" fmla="*/ 149637 h 587787"/>
                    <a:gd name="connsiteX26" fmla="*/ 0 w 1154978"/>
                    <a:gd name="connsiteY26" fmla="*/ 149637 h 587787"/>
                    <a:gd name="connsiteX27" fmla="*/ 0 w 1154978"/>
                    <a:gd name="connsiteY27" fmla="*/ 59627 h 587787"/>
                    <a:gd name="connsiteX28" fmla="*/ 1006504 w 1154978"/>
                    <a:gd name="connsiteY28" fmla="*/ 0 h 587787"/>
                    <a:gd name="connsiteX29" fmla="*/ 1154978 w 1154978"/>
                    <a:gd name="connsiteY29" fmla="*/ 148474 h 587787"/>
                    <a:gd name="connsiteX30" fmla="*/ 1154978 w 1154978"/>
                    <a:gd name="connsiteY30" fmla="*/ 439313 h 587787"/>
                    <a:gd name="connsiteX31" fmla="*/ 1006504 w 1154978"/>
                    <a:gd name="connsiteY31" fmla="*/ 587787 h 587787"/>
                    <a:gd name="connsiteX32" fmla="*/ 858030 w 1154978"/>
                    <a:gd name="connsiteY32" fmla="*/ 439313 h 587787"/>
                    <a:gd name="connsiteX33" fmla="*/ 858030 w 1154978"/>
                    <a:gd name="connsiteY33" fmla="*/ 148474 h 587787"/>
                    <a:gd name="connsiteX34" fmla="*/ 1006504 w 1154978"/>
                    <a:gd name="connsiteY34" fmla="*/ 0 h 587787"/>
                    <a:gd name="connsiteX35" fmla="*/ 668366 w 1154978"/>
                    <a:gd name="connsiteY35" fmla="*/ 0 h 587787"/>
                    <a:gd name="connsiteX36" fmla="*/ 816840 w 1154978"/>
                    <a:gd name="connsiteY36" fmla="*/ 148474 h 587787"/>
                    <a:gd name="connsiteX37" fmla="*/ 816840 w 1154978"/>
                    <a:gd name="connsiteY37" fmla="*/ 439313 h 587787"/>
                    <a:gd name="connsiteX38" fmla="*/ 668366 w 1154978"/>
                    <a:gd name="connsiteY38" fmla="*/ 587787 h 587787"/>
                    <a:gd name="connsiteX39" fmla="*/ 519892 w 1154978"/>
                    <a:gd name="connsiteY39" fmla="*/ 439313 h 587787"/>
                    <a:gd name="connsiteX40" fmla="*/ 519892 w 1154978"/>
                    <a:gd name="connsiteY40" fmla="*/ 148474 h 587787"/>
                    <a:gd name="connsiteX41" fmla="*/ 668366 w 1154978"/>
                    <a:gd name="connsiteY41" fmla="*/ 0 h 587787"/>
                    <a:gd name="connsiteX42" fmla="*/ 332610 w 1154978"/>
                    <a:gd name="connsiteY42" fmla="*/ 0 h 587787"/>
                    <a:gd name="connsiteX43" fmla="*/ 481084 w 1154978"/>
                    <a:gd name="connsiteY43" fmla="*/ 148474 h 587787"/>
                    <a:gd name="connsiteX44" fmla="*/ 481084 w 1154978"/>
                    <a:gd name="connsiteY44" fmla="*/ 439313 h 587787"/>
                    <a:gd name="connsiteX45" fmla="*/ 332610 w 1154978"/>
                    <a:gd name="connsiteY45" fmla="*/ 587787 h 587787"/>
                    <a:gd name="connsiteX46" fmla="*/ 184136 w 1154978"/>
                    <a:gd name="connsiteY46" fmla="*/ 439313 h 587787"/>
                    <a:gd name="connsiteX47" fmla="*/ 184136 w 1154978"/>
                    <a:gd name="connsiteY47" fmla="*/ 148474 h 587787"/>
                    <a:gd name="connsiteX48" fmla="*/ 332610 w 1154978"/>
                    <a:gd name="connsiteY48" fmla="*/ 0 h 5877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1154978" h="587787">
                      <a:moveTo>
                        <a:pt x="1006504" y="104627"/>
                      </a:moveTo>
                      <a:cubicBezTo>
                        <a:pt x="984991" y="104627"/>
                        <a:pt x="967551" y="122067"/>
                        <a:pt x="967551" y="143580"/>
                      </a:cubicBezTo>
                      <a:lnTo>
                        <a:pt x="967551" y="444208"/>
                      </a:lnTo>
                      <a:cubicBezTo>
                        <a:pt x="967551" y="465721"/>
                        <a:pt x="984991" y="483161"/>
                        <a:pt x="1006504" y="483161"/>
                      </a:cubicBezTo>
                      <a:cubicBezTo>
                        <a:pt x="1028017" y="483161"/>
                        <a:pt x="1045457" y="465721"/>
                        <a:pt x="1045457" y="444208"/>
                      </a:cubicBezTo>
                      <a:lnTo>
                        <a:pt x="1045457" y="143580"/>
                      </a:lnTo>
                      <a:cubicBezTo>
                        <a:pt x="1045457" y="122067"/>
                        <a:pt x="1028017" y="104627"/>
                        <a:pt x="1006504" y="104627"/>
                      </a:cubicBezTo>
                      <a:close/>
                      <a:moveTo>
                        <a:pt x="668366" y="104627"/>
                      </a:moveTo>
                      <a:cubicBezTo>
                        <a:pt x="646853" y="104627"/>
                        <a:pt x="629413" y="122067"/>
                        <a:pt x="629413" y="143580"/>
                      </a:cubicBezTo>
                      <a:lnTo>
                        <a:pt x="629413" y="444208"/>
                      </a:lnTo>
                      <a:cubicBezTo>
                        <a:pt x="629413" y="465721"/>
                        <a:pt x="646853" y="483161"/>
                        <a:pt x="668366" y="483161"/>
                      </a:cubicBezTo>
                      <a:cubicBezTo>
                        <a:pt x="689879" y="483161"/>
                        <a:pt x="707319" y="465721"/>
                        <a:pt x="707319" y="444208"/>
                      </a:cubicBezTo>
                      <a:lnTo>
                        <a:pt x="707319" y="143580"/>
                      </a:lnTo>
                      <a:cubicBezTo>
                        <a:pt x="707319" y="122067"/>
                        <a:pt x="689879" y="104627"/>
                        <a:pt x="668366" y="104627"/>
                      </a:cubicBezTo>
                      <a:close/>
                      <a:moveTo>
                        <a:pt x="332610" y="104627"/>
                      </a:moveTo>
                      <a:cubicBezTo>
                        <a:pt x="311097" y="104627"/>
                        <a:pt x="293657" y="122067"/>
                        <a:pt x="293657" y="143580"/>
                      </a:cubicBezTo>
                      <a:lnTo>
                        <a:pt x="293657" y="444208"/>
                      </a:lnTo>
                      <a:cubicBezTo>
                        <a:pt x="293657" y="465721"/>
                        <a:pt x="311097" y="483161"/>
                        <a:pt x="332610" y="483161"/>
                      </a:cubicBezTo>
                      <a:cubicBezTo>
                        <a:pt x="354123" y="483161"/>
                        <a:pt x="371563" y="465721"/>
                        <a:pt x="371563" y="444208"/>
                      </a:cubicBezTo>
                      <a:lnTo>
                        <a:pt x="371563" y="143580"/>
                      </a:lnTo>
                      <a:cubicBezTo>
                        <a:pt x="371563" y="122067"/>
                        <a:pt x="354123" y="104627"/>
                        <a:pt x="332610" y="104627"/>
                      </a:cubicBezTo>
                      <a:close/>
                      <a:moveTo>
                        <a:pt x="37339" y="567"/>
                      </a:moveTo>
                      <a:lnTo>
                        <a:pt x="146860" y="567"/>
                      </a:lnTo>
                      <a:lnTo>
                        <a:pt x="146860" y="587787"/>
                      </a:lnTo>
                      <a:lnTo>
                        <a:pt x="37339" y="587787"/>
                      </a:lnTo>
                      <a:lnTo>
                        <a:pt x="37339" y="149637"/>
                      </a:lnTo>
                      <a:lnTo>
                        <a:pt x="0" y="149637"/>
                      </a:lnTo>
                      <a:lnTo>
                        <a:pt x="0" y="59627"/>
                      </a:lnTo>
                      <a:close/>
                      <a:moveTo>
                        <a:pt x="1006504" y="0"/>
                      </a:moveTo>
                      <a:cubicBezTo>
                        <a:pt x="1088504" y="0"/>
                        <a:pt x="1154978" y="66474"/>
                        <a:pt x="1154978" y="148474"/>
                      </a:cubicBezTo>
                      <a:lnTo>
                        <a:pt x="1154978" y="439313"/>
                      </a:lnTo>
                      <a:cubicBezTo>
                        <a:pt x="1154978" y="521313"/>
                        <a:pt x="1088504" y="587787"/>
                        <a:pt x="1006504" y="587787"/>
                      </a:cubicBezTo>
                      <a:cubicBezTo>
                        <a:pt x="924504" y="587787"/>
                        <a:pt x="858030" y="521313"/>
                        <a:pt x="858030" y="439313"/>
                      </a:cubicBezTo>
                      <a:lnTo>
                        <a:pt x="858030" y="148474"/>
                      </a:lnTo>
                      <a:cubicBezTo>
                        <a:pt x="858030" y="66474"/>
                        <a:pt x="924504" y="0"/>
                        <a:pt x="1006504" y="0"/>
                      </a:cubicBezTo>
                      <a:close/>
                      <a:moveTo>
                        <a:pt x="668366" y="0"/>
                      </a:moveTo>
                      <a:cubicBezTo>
                        <a:pt x="750366" y="0"/>
                        <a:pt x="816840" y="66474"/>
                        <a:pt x="816840" y="148474"/>
                      </a:cubicBezTo>
                      <a:lnTo>
                        <a:pt x="816840" y="439313"/>
                      </a:lnTo>
                      <a:cubicBezTo>
                        <a:pt x="816840" y="521313"/>
                        <a:pt x="750366" y="587787"/>
                        <a:pt x="668366" y="587787"/>
                      </a:cubicBezTo>
                      <a:cubicBezTo>
                        <a:pt x="586366" y="587787"/>
                        <a:pt x="519892" y="521313"/>
                        <a:pt x="519892" y="439313"/>
                      </a:cubicBezTo>
                      <a:lnTo>
                        <a:pt x="519892" y="148474"/>
                      </a:lnTo>
                      <a:cubicBezTo>
                        <a:pt x="519892" y="66474"/>
                        <a:pt x="586366" y="0"/>
                        <a:pt x="668366" y="0"/>
                      </a:cubicBezTo>
                      <a:close/>
                      <a:moveTo>
                        <a:pt x="332610" y="0"/>
                      </a:moveTo>
                      <a:cubicBezTo>
                        <a:pt x="414610" y="0"/>
                        <a:pt x="481084" y="66474"/>
                        <a:pt x="481084" y="148474"/>
                      </a:cubicBezTo>
                      <a:lnTo>
                        <a:pt x="481084" y="439313"/>
                      </a:lnTo>
                      <a:cubicBezTo>
                        <a:pt x="481084" y="521313"/>
                        <a:pt x="414610" y="587787"/>
                        <a:pt x="332610" y="587787"/>
                      </a:cubicBezTo>
                      <a:cubicBezTo>
                        <a:pt x="250610" y="587787"/>
                        <a:pt x="184136" y="521313"/>
                        <a:pt x="184136" y="439313"/>
                      </a:cubicBezTo>
                      <a:lnTo>
                        <a:pt x="184136" y="148474"/>
                      </a:lnTo>
                      <a:cubicBezTo>
                        <a:pt x="184136" y="66474"/>
                        <a:pt x="250610" y="0"/>
                        <a:pt x="332610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49" name="フリーフォーム: 図形 48">
                  <a:extLst>
                    <a:ext uri="{FF2B5EF4-FFF2-40B4-BE49-F238E27FC236}">
                      <a16:creationId xmlns:a16="http://schemas.microsoft.com/office/drawing/2014/main" id="{35FC5BBE-8DEF-7FFE-3D5F-6BFF74E733F1}"/>
                    </a:ext>
                  </a:extLst>
                </p:cNvPr>
                <p:cNvSpPr/>
                <p:nvPr/>
              </p:nvSpPr>
              <p:spPr bwMode="auto">
                <a:xfrm>
                  <a:off x="6262113" y="1357568"/>
                  <a:ext cx="411306" cy="209320"/>
                </a:xfrm>
                <a:custGeom>
                  <a:avLst/>
                  <a:gdLst>
                    <a:gd name="connsiteX0" fmla="*/ 1006504 w 1154978"/>
                    <a:gd name="connsiteY0" fmla="*/ 104627 h 587787"/>
                    <a:gd name="connsiteX1" fmla="*/ 967551 w 1154978"/>
                    <a:gd name="connsiteY1" fmla="*/ 143580 h 587787"/>
                    <a:gd name="connsiteX2" fmla="*/ 967551 w 1154978"/>
                    <a:gd name="connsiteY2" fmla="*/ 444208 h 587787"/>
                    <a:gd name="connsiteX3" fmla="*/ 1006504 w 1154978"/>
                    <a:gd name="connsiteY3" fmla="*/ 483161 h 587787"/>
                    <a:gd name="connsiteX4" fmla="*/ 1045457 w 1154978"/>
                    <a:gd name="connsiteY4" fmla="*/ 444208 h 587787"/>
                    <a:gd name="connsiteX5" fmla="*/ 1045457 w 1154978"/>
                    <a:gd name="connsiteY5" fmla="*/ 143580 h 587787"/>
                    <a:gd name="connsiteX6" fmla="*/ 1006504 w 1154978"/>
                    <a:gd name="connsiteY6" fmla="*/ 104627 h 587787"/>
                    <a:gd name="connsiteX7" fmla="*/ 668366 w 1154978"/>
                    <a:gd name="connsiteY7" fmla="*/ 104627 h 587787"/>
                    <a:gd name="connsiteX8" fmla="*/ 629413 w 1154978"/>
                    <a:gd name="connsiteY8" fmla="*/ 143580 h 587787"/>
                    <a:gd name="connsiteX9" fmla="*/ 629413 w 1154978"/>
                    <a:gd name="connsiteY9" fmla="*/ 444208 h 587787"/>
                    <a:gd name="connsiteX10" fmla="*/ 668366 w 1154978"/>
                    <a:gd name="connsiteY10" fmla="*/ 483161 h 587787"/>
                    <a:gd name="connsiteX11" fmla="*/ 707319 w 1154978"/>
                    <a:gd name="connsiteY11" fmla="*/ 444208 h 587787"/>
                    <a:gd name="connsiteX12" fmla="*/ 707319 w 1154978"/>
                    <a:gd name="connsiteY12" fmla="*/ 143580 h 587787"/>
                    <a:gd name="connsiteX13" fmla="*/ 668366 w 1154978"/>
                    <a:gd name="connsiteY13" fmla="*/ 104627 h 587787"/>
                    <a:gd name="connsiteX14" fmla="*/ 332610 w 1154978"/>
                    <a:gd name="connsiteY14" fmla="*/ 104627 h 587787"/>
                    <a:gd name="connsiteX15" fmla="*/ 293657 w 1154978"/>
                    <a:gd name="connsiteY15" fmla="*/ 143580 h 587787"/>
                    <a:gd name="connsiteX16" fmla="*/ 293657 w 1154978"/>
                    <a:gd name="connsiteY16" fmla="*/ 444208 h 587787"/>
                    <a:gd name="connsiteX17" fmla="*/ 332610 w 1154978"/>
                    <a:gd name="connsiteY17" fmla="*/ 483161 h 587787"/>
                    <a:gd name="connsiteX18" fmla="*/ 371563 w 1154978"/>
                    <a:gd name="connsiteY18" fmla="*/ 444208 h 587787"/>
                    <a:gd name="connsiteX19" fmla="*/ 371563 w 1154978"/>
                    <a:gd name="connsiteY19" fmla="*/ 143580 h 587787"/>
                    <a:gd name="connsiteX20" fmla="*/ 332610 w 1154978"/>
                    <a:gd name="connsiteY20" fmla="*/ 104627 h 587787"/>
                    <a:gd name="connsiteX21" fmla="*/ 37339 w 1154978"/>
                    <a:gd name="connsiteY21" fmla="*/ 567 h 587787"/>
                    <a:gd name="connsiteX22" fmla="*/ 146860 w 1154978"/>
                    <a:gd name="connsiteY22" fmla="*/ 567 h 587787"/>
                    <a:gd name="connsiteX23" fmla="*/ 146860 w 1154978"/>
                    <a:gd name="connsiteY23" fmla="*/ 587787 h 587787"/>
                    <a:gd name="connsiteX24" fmla="*/ 37339 w 1154978"/>
                    <a:gd name="connsiteY24" fmla="*/ 587787 h 587787"/>
                    <a:gd name="connsiteX25" fmla="*/ 37339 w 1154978"/>
                    <a:gd name="connsiteY25" fmla="*/ 149637 h 587787"/>
                    <a:gd name="connsiteX26" fmla="*/ 0 w 1154978"/>
                    <a:gd name="connsiteY26" fmla="*/ 149637 h 587787"/>
                    <a:gd name="connsiteX27" fmla="*/ 0 w 1154978"/>
                    <a:gd name="connsiteY27" fmla="*/ 59627 h 587787"/>
                    <a:gd name="connsiteX28" fmla="*/ 1006504 w 1154978"/>
                    <a:gd name="connsiteY28" fmla="*/ 0 h 587787"/>
                    <a:gd name="connsiteX29" fmla="*/ 1154978 w 1154978"/>
                    <a:gd name="connsiteY29" fmla="*/ 148474 h 587787"/>
                    <a:gd name="connsiteX30" fmla="*/ 1154978 w 1154978"/>
                    <a:gd name="connsiteY30" fmla="*/ 439313 h 587787"/>
                    <a:gd name="connsiteX31" fmla="*/ 1006504 w 1154978"/>
                    <a:gd name="connsiteY31" fmla="*/ 587787 h 587787"/>
                    <a:gd name="connsiteX32" fmla="*/ 858030 w 1154978"/>
                    <a:gd name="connsiteY32" fmla="*/ 439313 h 587787"/>
                    <a:gd name="connsiteX33" fmla="*/ 858030 w 1154978"/>
                    <a:gd name="connsiteY33" fmla="*/ 148474 h 587787"/>
                    <a:gd name="connsiteX34" fmla="*/ 1006504 w 1154978"/>
                    <a:gd name="connsiteY34" fmla="*/ 0 h 587787"/>
                    <a:gd name="connsiteX35" fmla="*/ 668366 w 1154978"/>
                    <a:gd name="connsiteY35" fmla="*/ 0 h 587787"/>
                    <a:gd name="connsiteX36" fmla="*/ 816840 w 1154978"/>
                    <a:gd name="connsiteY36" fmla="*/ 148474 h 587787"/>
                    <a:gd name="connsiteX37" fmla="*/ 816840 w 1154978"/>
                    <a:gd name="connsiteY37" fmla="*/ 439313 h 587787"/>
                    <a:gd name="connsiteX38" fmla="*/ 668366 w 1154978"/>
                    <a:gd name="connsiteY38" fmla="*/ 587787 h 587787"/>
                    <a:gd name="connsiteX39" fmla="*/ 519892 w 1154978"/>
                    <a:gd name="connsiteY39" fmla="*/ 439313 h 587787"/>
                    <a:gd name="connsiteX40" fmla="*/ 519892 w 1154978"/>
                    <a:gd name="connsiteY40" fmla="*/ 148474 h 587787"/>
                    <a:gd name="connsiteX41" fmla="*/ 668366 w 1154978"/>
                    <a:gd name="connsiteY41" fmla="*/ 0 h 587787"/>
                    <a:gd name="connsiteX42" fmla="*/ 332610 w 1154978"/>
                    <a:gd name="connsiteY42" fmla="*/ 0 h 587787"/>
                    <a:gd name="connsiteX43" fmla="*/ 481084 w 1154978"/>
                    <a:gd name="connsiteY43" fmla="*/ 148474 h 587787"/>
                    <a:gd name="connsiteX44" fmla="*/ 481084 w 1154978"/>
                    <a:gd name="connsiteY44" fmla="*/ 439313 h 587787"/>
                    <a:gd name="connsiteX45" fmla="*/ 332610 w 1154978"/>
                    <a:gd name="connsiteY45" fmla="*/ 587787 h 587787"/>
                    <a:gd name="connsiteX46" fmla="*/ 184136 w 1154978"/>
                    <a:gd name="connsiteY46" fmla="*/ 439313 h 587787"/>
                    <a:gd name="connsiteX47" fmla="*/ 184136 w 1154978"/>
                    <a:gd name="connsiteY47" fmla="*/ 148474 h 587787"/>
                    <a:gd name="connsiteX48" fmla="*/ 332610 w 1154978"/>
                    <a:gd name="connsiteY48" fmla="*/ 0 h 5877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1154978" h="587787">
                      <a:moveTo>
                        <a:pt x="1006504" y="104627"/>
                      </a:moveTo>
                      <a:cubicBezTo>
                        <a:pt x="984991" y="104627"/>
                        <a:pt x="967551" y="122067"/>
                        <a:pt x="967551" y="143580"/>
                      </a:cubicBezTo>
                      <a:lnTo>
                        <a:pt x="967551" y="444208"/>
                      </a:lnTo>
                      <a:cubicBezTo>
                        <a:pt x="967551" y="465721"/>
                        <a:pt x="984991" y="483161"/>
                        <a:pt x="1006504" y="483161"/>
                      </a:cubicBezTo>
                      <a:cubicBezTo>
                        <a:pt x="1028017" y="483161"/>
                        <a:pt x="1045457" y="465721"/>
                        <a:pt x="1045457" y="444208"/>
                      </a:cubicBezTo>
                      <a:lnTo>
                        <a:pt x="1045457" y="143580"/>
                      </a:lnTo>
                      <a:cubicBezTo>
                        <a:pt x="1045457" y="122067"/>
                        <a:pt x="1028017" y="104627"/>
                        <a:pt x="1006504" y="104627"/>
                      </a:cubicBezTo>
                      <a:close/>
                      <a:moveTo>
                        <a:pt x="668366" y="104627"/>
                      </a:moveTo>
                      <a:cubicBezTo>
                        <a:pt x="646853" y="104627"/>
                        <a:pt x="629413" y="122067"/>
                        <a:pt x="629413" y="143580"/>
                      </a:cubicBezTo>
                      <a:lnTo>
                        <a:pt x="629413" y="444208"/>
                      </a:lnTo>
                      <a:cubicBezTo>
                        <a:pt x="629413" y="465721"/>
                        <a:pt x="646853" y="483161"/>
                        <a:pt x="668366" y="483161"/>
                      </a:cubicBezTo>
                      <a:cubicBezTo>
                        <a:pt x="689879" y="483161"/>
                        <a:pt x="707319" y="465721"/>
                        <a:pt x="707319" y="444208"/>
                      </a:cubicBezTo>
                      <a:lnTo>
                        <a:pt x="707319" y="143580"/>
                      </a:lnTo>
                      <a:cubicBezTo>
                        <a:pt x="707319" y="122067"/>
                        <a:pt x="689879" y="104627"/>
                        <a:pt x="668366" y="104627"/>
                      </a:cubicBezTo>
                      <a:close/>
                      <a:moveTo>
                        <a:pt x="332610" y="104627"/>
                      </a:moveTo>
                      <a:cubicBezTo>
                        <a:pt x="311097" y="104627"/>
                        <a:pt x="293657" y="122067"/>
                        <a:pt x="293657" y="143580"/>
                      </a:cubicBezTo>
                      <a:lnTo>
                        <a:pt x="293657" y="444208"/>
                      </a:lnTo>
                      <a:cubicBezTo>
                        <a:pt x="293657" y="465721"/>
                        <a:pt x="311097" y="483161"/>
                        <a:pt x="332610" y="483161"/>
                      </a:cubicBezTo>
                      <a:cubicBezTo>
                        <a:pt x="354123" y="483161"/>
                        <a:pt x="371563" y="465721"/>
                        <a:pt x="371563" y="444208"/>
                      </a:cubicBezTo>
                      <a:lnTo>
                        <a:pt x="371563" y="143580"/>
                      </a:lnTo>
                      <a:cubicBezTo>
                        <a:pt x="371563" y="122067"/>
                        <a:pt x="354123" y="104627"/>
                        <a:pt x="332610" y="104627"/>
                      </a:cubicBezTo>
                      <a:close/>
                      <a:moveTo>
                        <a:pt x="37339" y="567"/>
                      </a:moveTo>
                      <a:lnTo>
                        <a:pt x="146860" y="567"/>
                      </a:lnTo>
                      <a:lnTo>
                        <a:pt x="146860" y="587787"/>
                      </a:lnTo>
                      <a:lnTo>
                        <a:pt x="37339" y="587787"/>
                      </a:lnTo>
                      <a:lnTo>
                        <a:pt x="37339" y="149637"/>
                      </a:lnTo>
                      <a:lnTo>
                        <a:pt x="0" y="149637"/>
                      </a:lnTo>
                      <a:lnTo>
                        <a:pt x="0" y="59627"/>
                      </a:lnTo>
                      <a:close/>
                      <a:moveTo>
                        <a:pt x="1006504" y="0"/>
                      </a:moveTo>
                      <a:cubicBezTo>
                        <a:pt x="1088504" y="0"/>
                        <a:pt x="1154978" y="66474"/>
                        <a:pt x="1154978" y="148474"/>
                      </a:cubicBezTo>
                      <a:lnTo>
                        <a:pt x="1154978" y="439313"/>
                      </a:lnTo>
                      <a:cubicBezTo>
                        <a:pt x="1154978" y="521313"/>
                        <a:pt x="1088504" y="587787"/>
                        <a:pt x="1006504" y="587787"/>
                      </a:cubicBezTo>
                      <a:cubicBezTo>
                        <a:pt x="924504" y="587787"/>
                        <a:pt x="858030" y="521313"/>
                        <a:pt x="858030" y="439313"/>
                      </a:cubicBezTo>
                      <a:lnTo>
                        <a:pt x="858030" y="148474"/>
                      </a:lnTo>
                      <a:cubicBezTo>
                        <a:pt x="858030" y="66474"/>
                        <a:pt x="924504" y="0"/>
                        <a:pt x="1006504" y="0"/>
                      </a:cubicBezTo>
                      <a:close/>
                      <a:moveTo>
                        <a:pt x="668366" y="0"/>
                      </a:moveTo>
                      <a:cubicBezTo>
                        <a:pt x="750366" y="0"/>
                        <a:pt x="816840" y="66474"/>
                        <a:pt x="816840" y="148474"/>
                      </a:cubicBezTo>
                      <a:lnTo>
                        <a:pt x="816840" y="439313"/>
                      </a:lnTo>
                      <a:cubicBezTo>
                        <a:pt x="816840" y="521313"/>
                        <a:pt x="750366" y="587787"/>
                        <a:pt x="668366" y="587787"/>
                      </a:cubicBezTo>
                      <a:cubicBezTo>
                        <a:pt x="586366" y="587787"/>
                        <a:pt x="519892" y="521313"/>
                        <a:pt x="519892" y="439313"/>
                      </a:cubicBezTo>
                      <a:lnTo>
                        <a:pt x="519892" y="148474"/>
                      </a:lnTo>
                      <a:cubicBezTo>
                        <a:pt x="519892" y="66474"/>
                        <a:pt x="586366" y="0"/>
                        <a:pt x="668366" y="0"/>
                      </a:cubicBezTo>
                      <a:close/>
                      <a:moveTo>
                        <a:pt x="332610" y="0"/>
                      </a:moveTo>
                      <a:cubicBezTo>
                        <a:pt x="414610" y="0"/>
                        <a:pt x="481084" y="66474"/>
                        <a:pt x="481084" y="148474"/>
                      </a:cubicBezTo>
                      <a:lnTo>
                        <a:pt x="481084" y="439313"/>
                      </a:lnTo>
                      <a:cubicBezTo>
                        <a:pt x="481084" y="521313"/>
                        <a:pt x="414610" y="587787"/>
                        <a:pt x="332610" y="587787"/>
                      </a:cubicBezTo>
                      <a:cubicBezTo>
                        <a:pt x="250610" y="587787"/>
                        <a:pt x="184136" y="521313"/>
                        <a:pt x="184136" y="439313"/>
                      </a:cubicBezTo>
                      <a:lnTo>
                        <a:pt x="184136" y="148474"/>
                      </a:lnTo>
                      <a:cubicBezTo>
                        <a:pt x="184136" y="66474"/>
                        <a:pt x="250610" y="0"/>
                        <a:pt x="332610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</p:grpSp>
          <p:grpSp>
            <p:nvGrpSpPr>
              <p:cNvPr id="6" name="グループ化 5">
                <a:extLst>
                  <a:ext uri="{FF2B5EF4-FFF2-40B4-BE49-F238E27FC236}">
                    <a16:creationId xmlns:a16="http://schemas.microsoft.com/office/drawing/2014/main" id="{0CFE8EB4-3ABB-6BC9-3AC1-51C1AACCF7EE}"/>
                  </a:ext>
                </a:extLst>
              </p:cNvPr>
              <p:cNvGrpSpPr/>
              <p:nvPr/>
            </p:nvGrpSpPr>
            <p:grpSpPr>
              <a:xfrm>
                <a:off x="1981032" y="4442950"/>
                <a:ext cx="2046408" cy="1035166"/>
                <a:chOff x="6180922" y="1269220"/>
                <a:chExt cx="2046408" cy="1035166"/>
              </a:xfrm>
            </p:grpSpPr>
            <p:sp>
              <p:nvSpPr>
                <p:cNvPr id="36" name="正方形/長方形 35">
                  <a:extLst>
                    <a:ext uri="{FF2B5EF4-FFF2-40B4-BE49-F238E27FC236}">
                      <a16:creationId xmlns:a16="http://schemas.microsoft.com/office/drawing/2014/main" id="{80F06A70-094C-EEEA-056B-FD703B4A51AE}"/>
                    </a:ext>
                  </a:extLst>
                </p:cNvPr>
                <p:cNvSpPr/>
                <p:nvPr/>
              </p:nvSpPr>
              <p:spPr bwMode="auto">
                <a:xfrm>
                  <a:off x="6180922" y="1269220"/>
                  <a:ext cx="2046408" cy="1035166"/>
                </a:xfrm>
                <a:prstGeom prst="rect">
                  <a:avLst/>
                </a:prstGeom>
                <a:solidFill>
                  <a:srgbClr val="F8F9CB"/>
                </a:solidFill>
                <a:ln w="38100" cap="flat" cmpd="sng" algn="ctr">
                  <a:solidFill>
                    <a:srgbClr val="333300"/>
                  </a:solidFill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7" name="正方形/長方形 36">
                  <a:extLst>
                    <a:ext uri="{FF2B5EF4-FFF2-40B4-BE49-F238E27FC236}">
                      <a16:creationId xmlns:a16="http://schemas.microsoft.com/office/drawing/2014/main" id="{EF9B9880-7F0B-234D-A8E6-0597603F806A}"/>
                    </a:ext>
                  </a:extLst>
                </p:cNvPr>
                <p:cNvSpPr/>
                <p:nvPr/>
              </p:nvSpPr>
              <p:spPr bwMode="auto">
                <a:xfrm>
                  <a:off x="6231530" y="1314767"/>
                  <a:ext cx="1953473" cy="946832"/>
                </a:xfrm>
                <a:prstGeom prst="rect">
                  <a:avLst/>
                </a:prstGeom>
                <a:solidFill>
                  <a:srgbClr val="CCECFF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8" name="円/楕円 263">
                  <a:extLst>
                    <a:ext uri="{FF2B5EF4-FFF2-40B4-BE49-F238E27FC236}">
                      <a16:creationId xmlns:a16="http://schemas.microsoft.com/office/drawing/2014/main" id="{029EC018-B7B3-3181-9D38-C600667497A2}"/>
                    </a:ext>
                  </a:extLst>
                </p:cNvPr>
                <p:cNvSpPr/>
                <p:nvPr/>
              </p:nvSpPr>
              <p:spPr bwMode="auto">
                <a:xfrm>
                  <a:off x="6998473" y="1496496"/>
                  <a:ext cx="411306" cy="583374"/>
                </a:xfrm>
                <a:prstGeom prst="ellipse">
                  <a:avLst/>
                </a:prstGeom>
                <a:solidFill>
                  <a:srgbClr val="F8F9CB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9" name="フリーフォーム: 図形 38">
                  <a:extLst>
                    <a:ext uri="{FF2B5EF4-FFF2-40B4-BE49-F238E27FC236}">
                      <a16:creationId xmlns:a16="http://schemas.microsoft.com/office/drawing/2014/main" id="{93D73F6F-4516-E6F6-CE30-C27E8464666F}"/>
                    </a:ext>
                  </a:extLst>
                </p:cNvPr>
                <p:cNvSpPr/>
                <p:nvPr/>
              </p:nvSpPr>
              <p:spPr bwMode="auto">
                <a:xfrm>
                  <a:off x="6714863" y="1619254"/>
                  <a:ext cx="978526" cy="335098"/>
                </a:xfrm>
                <a:custGeom>
                  <a:avLst/>
                  <a:gdLst>
                    <a:gd name="connsiteX0" fmla="*/ 965925 w 1101656"/>
                    <a:gd name="connsiteY0" fmla="*/ 107235 h 377265"/>
                    <a:gd name="connsiteX1" fmla="*/ 965925 w 1101656"/>
                    <a:gd name="connsiteY1" fmla="*/ 175596 h 377265"/>
                    <a:gd name="connsiteX2" fmla="*/ 1024420 w 1101656"/>
                    <a:gd name="connsiteY2" fmla="*/ 175596 h 377265"/>
                    <a:gd name="connsiteX3" fmla="*/ 1024420 w 1101656"/>
                    <a:gd name="connsiteY3" fmla="*/ 107235 h 377265"/>
                    <a:gd name="connsiteX4" fmla="*/ 829812 w 1101656"/>
                    <a:gd name="connsiteY4" fmla="*/ 107235 h 377265"/>
                    <a:gd name="connsiteX5" fmla="*/ 829812 w 1101656"/>
                    <a:gd name="connsiteY5" fmla="*/ 175596 h 377265"/>
                    <a:gd name="connsiteX6" fmla="*/ 888689 w 1101656"/>
                    <a:gd name="connsiteY6" fmla="*/ 175596 h 377265"/>
                    <a:gd name="connsiteX7" fmla="*/ 888689 w 1101656"/>
                    <a:gd name="connsiteY7" fmla="*/ 107235 h 377265"/>
                    <a:gd name="connsiteX8" fmla="*/ 752178 w 1101656"/>
                    <a:gd name="connsiteY8" fmla="*/ 19575 h 377265"/>
                    <a:gd name="connsiteX9" fmla="*/ 752576 w 1101656"/>
                    <a:gd name="connsiteY9" fmla="*/ 19575 h 377265"/>
                    <a:gd name="connsiteX10" fmla="*/ 829812 w 1101656"/>
                    <a:gd name="connsiteY10" fmla="*/ 19575 h 377265"/>
                    <a:gd name="connsiteX11" fmla="*/ 888689 w 1101656"/>
                    <a:gd name="connsiteY11" fmla="*/ 19575 h 377265"/>
                    <a:gd name="connsiteX12" fmla="*/ 965925 w 1101656"/>
                    <a:gd name="connsiteY12" fmla="*/ 19575 h 377265"/>
                    <a:gd name="connsiteX13" fmla="*/ 1024420 w 1101656"/>
                    <a:gd name="connsiteY13" fmla="*/ 19575 h 377265"/>
                    <a:gd name="connsiteX14" fmla="*/ 1101656 w 1101656"/>
                    <a:gd name="connsiteY14" fmla="*/ 19575 h 377265"/>
                    <a:gd name="connsiteX15" fmla="*/ 1101656 w 1101656"/>
                    <a:gd name="connsiteY15" fmla="*/ 107235 h 377265"/>
                    <a:gd name="connsiteX16" fmla="*/ 1101656 w 1101656"/>
                    <a:gd name="connsiteY16" fmla="*/ 175596 h 377265"/>
                    <a:gd name="connsiteX17" fmla="*/ 1101656 w 1101656"/>
                    <a:gd name="connsiteY17" fmla="*/ 263256 h 377265"/>
                    <a:gd name="connsiteX18" fmla="*/ 1101656 w 1101656"/>
                    <a:gd name="connsiteY18" fmla="*/ 377265 h 377265"/>
                    <a:gd name="connsiteX19" fmla="*/ 1024420 w 1101656"/>
                    <a:gd name="connsiteY19" fmla="*/ 377265 h 377265"/>
                    <a:gd name="connsiteX20" fmla="*/ 1024420 w 1101656"/>
                    <a:gd name="connsiteY20" fmla="*/ 263256 h 377265"/>
                    <a:gd name="connsiteX21" fmla="*/ 829812 w 1101656"/>
                    <a:gd name="connsiteY21" fmla="*/ 263256 h 377265"/>
                    <a:gd name="connsiteX22" fmla="*/ 829812 w 1101656"/>
                    <a:gd name="connsiteY22" fmla="*/ 377265 h 377265"/>
                    <a:gd name="connsiteX23" fmla="*/ 752576 w 1101656"/>
                    <a:gd name="connsiteY23" fmla="*/ 377265 h 377265"/>
                    <a:gd name="connsiteX24" fmla="*/ 752576 w 1101656"/>
                    <a:gd name="connsiteY24" fmla="*/ 263256 h 377265"/>
                    <a:gd name="connsiteX25" fmla="*/ 752178 w 1101656"/>
                    <a:gd name="connsiteY25" fmla="*/ 263256 h 377265"/>
                    <a:gd name="connsiteX26" fmla="*/ 752178 w 1101656"/>
                    <a:gd name="connsiteY26" fmla="*/ 175596 h 377265"/>
                    <a:gd name="connsiteX27" fmla="*/ 752576 w 1101656"/>
                    <a:gd name="connsiteY27" fmla="*/ 175596 h 377265"/>
                    <a:gd name="connsiteX28" fmla="*/ 752576 w 1101656"/>
                    <a:gd name="connsiteY28" fmla="*/ 107235 h 377265"/>
                    <a:gd name="connsiteX29" fmla="*/ 752178 w 1101656"/>
                    <a:gd name="connsiteY29" fmla="*/ 107235 h 377265"/>
                    <a:gd name="connsiteX30" fmla="*/ 294493 w 1101656"/>
                    <a:gd name="connsiteY30" fmla="*/ 0 h 377265"/>
                    <a:gd name="connsiteX31" fmla="*/ 306871 w 1101656"/>
                    <a:gd name="connsiteY31" fmla="*/ 86782 h 377265"/>
                    <a:gd name="connsiteX32" fmla="*/ 197920 w 1101656"/>
                    <a:gd name="connsiteY32" fmla="*/ 102322 h 377265"/>
                    <a:gd name="connsiteX33" fmla="*/ 197920 w 1101656"/>
                    <a:gd name="connsiteY33" fmla="*/ 153415 h 377265"/>
                    <a:gd name="connsiteX34" fmla="*/ 316153 w 1101656"/>
                    <a:gd name="connsiteY34" fmla="*/ 153415 h 377265"/>
                    <a:gd name="connsiteX35" fmla="*/ 316153 w 1101656"/>
                    <a:gd name="connsiteY35" fmla="*/ 241075 h 377265"/>
                    <a:gd name="connsiteX36" fmla="*/ 197920 w 1101656"/>
                    <a:gd name="connsiteY36" fmla="*/ 241075 h 377265"/>
                    <a:gd name="connsiteX37" fmla="*/ 197920 w 1101656"/>
                    <a:gd name="connsiteY37" fmla="*/ 377263 h 377265"/>
                    <a:gd name="connsiteX38" fmla="*/ 120684 w 1101656"/>
                    <a:gd name="connsiteY38" fmla="*/ 377263 h 377265"/>
                    <a:gd name="connsiteX39" fmla="*/ 120684 w 1101656"/>
                    <a:gd name="connsiteY39" fmla="*/ 241075 h 377265"/>
                    <a:gd name="connsiteX40" fmla="*/ 0 w 1101656"/>
                    <a:gd name="connsiteY40" fmla="*/ 241075 h 377265"/>
                    <a:gd name="connsiteX41" fmla="*/ 0 w 1101656"/>
                    <a:gd name="connsiteY41" fmla="*/ 153415 h 377265"/>
                    <a:gd name="connsiteX42" fmla="*/ 120684 w 1101656"/>
                    <a:gd name="connsiteY42" fmla="*/ 153415 h 377265"/>
                    <a:gd name="connsiteX43" fmla="*/ 120684 w 1101656"/>
                    <a:gd name="connsiteY43" fmla="*/ 113338 h 377265"/>
                    <a:gd name="connsiteX44" fmla="*/ 26227 w 1101656"/>
                    <a:gd name="connsiteY44" fmla="*/ 126810 h 377265"/>
                    <a:gd name="connsiteX45" fmla="*/ 13849 w 1101656"/>
                    <a:gd name="connsiteY45" fmla="*/ 40028 h 3772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101656" h="377265">
                      <a:moveTo>
                        <a:pt x="965925" y="107235"/>
                      </a:moveTo>
                      <a:lnTo>
                        <a:pt x="965925" y="175596"/>
                      </a:lnTo>
                      <a:lnTo>
                        <a:pt x="1024420" y="175596"/>
                      </a:lnTo>
                      <a:lnTo>
                        <a:pt x="1024420" y="107235"/>
                      </a:lnTo>
                      <a:close/>
                      <a:moveTo>
                        <a:pt x="829812" y="107235"/>
                      </a:moveTo>
                      <a:lnTo>
                        <a:pt x="829812" y="175596"/>
                      </a:lnTo>
                      <a:lnTo>
                        <a:pt x="888689" y="175596"/>
                      </a:lnTo>
                      <a:lnTo>
                        <a:pt x="888689" y="107235"/>
                      </a:lnTo>
                      <a:close/>
                      <a:moveTo>
                        <a:pt x="752178" y="19575"/>
                      </a:moveTo>
                      <a:lnTo>
                        <a:pt x="752576" y="19575"/>
                      </a:lnTo>
                      <a:lnTo>
                        <a:pt x="829812" y="19575"/>
                      </a:lnTo>
                      <a:lnTo>
                        <a:pt x="888689" y="19575"/>
                      </a:lnTo>
                      <a:lnTo>
                        <a:pt x="965925" y="19575"/>
                      </a:lnTo>
                      <a:lnTo>
                        <a:pt x="1024420" y="19575"/>
                      </a:lnTo>
                      <a:lnTo>
                        <a:pt x="1101656" y="19575"/>
                      </a:lnTo>
                      <a:lnTo>
                        <a:pt x="1101656" y="107235"/>
                      </a:lnTo>
                      <a:lnTo>
                        <a:pt x="1101656" y="175596"/>
                      </a:lnTo>
                      <a:lnTo>
                        <a:pt x="1101656" y="263256"/>
                      </a:lnTo>
                      <a:lnTo>
                        <a:pt x="1101656" y="377265"/>
                      </a:lnTo>
                      <a:lnTo>
                        <a:pt x="1024420" y="377265"/>
                      </a:lnTo>
                      <a:lnTo>
                        <a:pt x="1024420" y="263256"/>
                      </a:lnTo>
                      <a:lnTo>
                        <a:pt x="829812" y="263256"/>
                      </a:lnTo>
                      <a:lnTo>
                        <a:pt x="829812" y="377265"/>
                      </a:lnTo>
                      <a:lnTo>
                        <a:pt x="752576" y="377265"/>
                      </a:lnTo>
                      <a:lnTo>
                        <a:pt x="752576" y="263256"/>
                      </a:lnTo>
                      <a:lnTo>
                        <a:pt x="752178" y="263256"/>
                      </a:lnTo>
                      <a:lnTo>
                        <a:pt x="752178" y="175596"/>
                      </a:lnTo>
                      <a:lnTo>
                        <a:pt x="752576" y="175596"/>
                      </a:lnTo>
                      <a:lnTo>
                        <a:pt x="752576" y="107235"/>
                      </a:lnTo>
                      <a:lnTo>
                        <a:pt x="752178" y="107235"/>
                      </a:lnTo>
                      <a:close/>
                      <a:moveTo>
                        <a:pt x="294493" y="0"/>
                      </a:moveTo>
                      <a:lnTo>
                        <a:pt x="306871" y="86782"/>
                      </a:lnTo>
                      <a:lnTo>
                        <a:pt x="197920" y="102322"/>
                      </a:lnTo>
                      <a:lnTo>
                        <a:pt x="197920" y="153415"/>
                      </a:lnTo>
                      <a:lnTo>
                        <a:pt x="316153" y="153415"/>
                      </a:lnTo>
                      <a:lnTo>
                        <a:pt x="316153" y="241075"/>
                      </a:lnTo>
                      <a:lnTo>
                        <a:pt x="197920" y="241075"/>
                      </a:lnTo>
                      <a:lnTo>
                        <a:pt x="197920" y="377263"/>
                      </a:lnTo>
                      <a:lnTo>
                        <a:pt x="120684" y="377263"/>
                      </a:lnTo>
                      <a:lnTo>
                        <a:pt x="120684" y="241075"/>
                      </a:lnTo>
                      <a:lnTo>
                        <a:pt x="0" y="241075"/>
                      </a:lnTo>
                      <a:lnTo>
                        <a:pt x="0" y="153415"/>
                      </a:lnTo>
                      <a:lnTo>
                        <a:pt x="120684" y="153415"/>
                      </a:lnTo>
                      <a:lnTo>
                        <a:pt x="120684" y="113338"/>
                      </a:lnTo>
                      <a:lnTo>
                        <a:pt x="26227" y="126810"/>
                      </a:lnTo>
                      <a:lnTo>
                        <a:pt x="13849" y="40028"/>
                      </a:lnTo>
                      <a:close/>
                    </a:path>
                  </a:pathLst>
                </a:custGeom>
                <a:solidFill>
                  <a:srgbClr val="1C1C1C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40" name="フリーフォーム: 図形 39">
                  <a:extLst>
                    <a:ext uri="{FF2B5EF4-FFF2-40B4-BE49-F238E27FC236}">
                      <a16:creationId xmlns:a16="http://schemas.microsoft.com/office/drawing/2014/main" id="{E140CB7B-3159-79BF-04C4-E0EBAD1A611A}"/>
                    </a:ext>
                  </a:extLst>
                </p:cNvPr>
                <p:cNvSpPr/>
                <p:nvPr/>
              </p:nvSpPr>
              <p:spPr bwMode="auto">
                <a:xfrm>
                  <a:off x="6231530" y="1314767"/>
                  <a:ext cx="1949792" cy="946832"/>
                </a:xfrm>
                <a:custGeom>
                  <a:avLst/>
                  <a:gdLst>
                    <a:gd name="connsiteX0" fmla="*/ 157800 w 3363912"/>
                    <a:gd name="connsiteY0" fmla="*/ 157800 h 1633537"/>
                    <a:gd name="connsiteX1" fmla="*/ 157800 w 3363912"/>
                    <a:gd name="connsiteY1" fmla="*/ 1475737 h 1633537"/>
                    <a:gd name="connsiteX2" fmla="*/ 3206112 w 3363912"/>
                    <a:gd name="connsiteY2" fmla="*/ 1475737 h 1633537"/>
                    <a:gd name="connsiteX3" fmla="*/ 3206112 w 3363912"/>
                    <a:gd name="connsiteY3" fmla="*/ 157800 h 1633537"/>
                    <a:gd name="connsiteX4" fmla="*/ 0 w 3363912"/>
                    <a:gd name="connsiteY4" fmla="*/ 0 h 1633537"/>
                    <a:gd name="connsiteX5" fmla="*/ 3363912 w 3363912"/>
                    <a:gd name="connsiteY5" fmla="*/ 0 h 1633537"/>
                    <a:gd name="connsiteX6" fmla="*/ 3363912 w 3363912"/>
                    <a:gd name="connsiteY6" fmla="*/ 1633537 h 1633537"/>
                    <a:gd name="connsiteX7" fmla="*/ 0 w 3363912"/>
                    <a:gd name="connsiteY7" fmla="*/ 1633537 h 16335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363912" h="1633537">
                      <a:moveTo>
                        <a:pt x="157800" y="157800"/>
                      </a:moveTo>
                      <a:lnTo>
                        <a:pt x="157800" y="1475737"/>
                      </a:lnTo>
                      <a:lnTo>
                        <a:pt x="3206112" y="1475737"/>
                      </a:lnTo>
                      <a:lnTo>
                        <a:pt x="3206112" y="157800"/>
                      </a:lnTo>
                      <a:close/>
                      <a:moveTo>
                        <a:pt x="0" y="0"/>
                      </a:moveTo>
                      <a:lnTo>
                        <a:pt x="3363912" y="0"/>
                      </a:lnTo>
                      <a:lnTo>
                        <a:pt x="3363912" y="1633537"/>
                      </a:lnTo>
                      <a:lnTo>
                        <a:pt x="0" y="1633537"/>
                      </a:lnTo>
                      <a:close/>
                    </a:path>
                  </a:pathLst>
                </a:custGeom>
                <a:solidFill>
                  <a:srgbClr val="66CCFF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wrap="square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1" name="フリーフォーム: 図形 40">
                  <a:extLst>
                    <a:ext uri="{FF2B5EF4-FFF2-40B4-BE49-F238E27FC236}">
                      <a16:creationId xmlns:a16="http://schemas.microsoft.com/office/drawing/2014/main" id="{F6F290C5-EE81-E56E-D640-6AD6700AF9DF}"/>
                    </a:ext>
                  </a:extLst>
                </p:cNvPr>
                <p:cNvSpPr/>
                <p:nvPr/>
              </p:nvSpPr>
              <p:spPr bwMode="auto">
                <a:xfrm>
                  <a:off x="7737294" y="1357568"/>
                  <a:ext cx="411306" cy="209320"/>
                </a:xfrm>
                <a:custGeom>
                  <a:avLst/>
                  <a:gdLst>
                    <a:gd name="connsiteX0" fmla="*/ 1006504 w 1154978"/>
                    <a:gd name="connsiteY0" fmla="*/ 104627 h 587787"/>
                    <a:gd name="connsiteX1" fmla="*/ 967551 w 1154978"/>
                    <a:gd name="connsiteY1" fmla="*/ 143580 h 587787"/>
                    <a:gd name="connsiteX2" fmla="*/ 967551 w 1154978"/>
                    <a:gd name="connsiteY2" fmla="*/ 444208 h 587787"/>
                    <a:gd name="connsiteX3" fmla="*/ 1006504 w 1154978"/>
                    <a:gd name="connsiteY3" fmla="*/ 483161 h 587787"/>
                    <a:gd name="connsiteX4" fmla="*/ 1045457 w 1154978"/>
                    <a:gd name="connsiteY4" fmla="*/ 444208 h 587787"/>
                    <a:gd name="connsiteX5" fmla="*/ 1045457 w 1154978"/>
                    <a:gd name="connsiteY5" fmla="*/ 143580 h 587787"/>
                    <a:gd name="connsiteX6" fmla="*/ 1006504 w 1154978"/>
                    <a:gd name="connsiteY6" fmla="*/ 104627 h 587787"/>
                    <a:gd name="connsiteX7" fmla="*/ 668366 w 1154978"/>
                    <a:gd name="connsiteY7" fmla="*/ 104627 h 587787"/>
                    <a:gd name="connsiteX8" fmla="*/ 629413 w 1154978"/>
                    <a:gd name="connsiteY8" fmla="*/ 143580 h 587787"/>
                    <a:gd name="connsiteX9" fmla="*/ 629413 w 1154978"/>
                    <a:gd name="connsiteY9" fmla="*/ 444208 h 587787"/>
                    <a:gd name="connsiteX10" fmla="*/ 668366 w 1154978"/>
                    <a:gd name="connsiteY10" fmla="*/ 483161 h 587787"/>
                    <a:gd name="connsiteX11" fmla="*/ 707319 w 1154978"/>
                    <a:gd name="connsiteY11" fmla="*/ 444208 h 587787"/>
                    <a:gd name="connsiteX12" fmla="*/ 707319 w 1154978"/>
                    <a:gd name="connsiteY12" fmla="*/ 143580 h 587787"/>
                    <a:gd name="connsiteX13" fmla="*/ 668366 w 1154978"/>
                    <a:gd name="connsiteY13" fmla="*/ 104627 h 587787"/>
                    <a:gd name="connsiteX14" fmla="*/ 332610 w 1154978"/>
                    <a:gd name="connsiteY14" fmla="*/ 104627 h 587787"/>
                    <a:gd name="connsiteX15" fmla="*/ 293657 w 1154978"/>
                    <a:gd name="connsiteY15" fmla="*/ 143580 h 587787"/>
                    <a:gd name="connsiteX16" fmla="*/ 293657 w 1154978"/>
                    <a:gd name="connsiteY16" fmla="*/ 444208 h 587787"/>
                    <a:gd name="connsiteX17" fmla="*/ 332610 w 1154978"/>
                    <a:gd name="connsiteY17" fmla="*/ 483161 h 587787"/>
                    <a:gd name="connsiteX18" fmla="*/ 371563 w 1154978"/>
                    <a:gd name="connsiteY18" fmla="*/ 444208 h 587787"/>
                    <a:gd name="connsiteX19" fmla="*/ 371563 w 1154978"/>
                    <a:gd name="connsiteY19" fmla="*/ 143580 h 587787"/>
                    <a:gd name="connsiteX20" fmla="*/ 332610 w 1154978"/>
                    <a:gd name="connsiteY20" fmla="*/ 104627 h 587787"/>
                    <a:gd name="connsiteX21" fmla="*/ 37339 w 1154978"/>
                    <a:gd name="connsiteY21" fmla="*/ 567 h 587787"/>
                    <a:gd name="connsiteX22" fmla="*/ 146860 w 1154978"/>
                    <a:gd name="connsiteY22" fmla="*/ 567 h 587787"/>
                    <a:gd name="connsiteX23" fmla="*/ 146860 w 1154978"/>
                    <a:gd name="connsiteY23" fmla="*/ 587787 h 587787"/>
                    <a:gd name="connsiteX24" fmla="*/ 37339 w 1154978"/>
                    <a:gd name="connsiteY24" fmla="*/ 587787 h 587787"/>
                    <a:gd name="connsiteX25" fmla="*/ 37339 w 1154978"/>
                    <a:gd name="connsiteY25" fmla="*/ 149637 h 587787"/>
                    <a:gd name="connsiteX26" fmla="*/ 0 w 1154978"/>
                    <a:gd name="connsiteY26" fmla="*/ 149637 h 587787"/>
                    <a:gd name="connsiteX27" fmla="*/ 0 w 1154978"/>
                    <a:gd name="connsiteY27" fmla="*/ 59627 h 587787"/>
                    <a:gd name="connsiteX28" fmla="*/ 1006504 w 1154978"/>
                    <a:gd name="connsiteY28" fmla="*/ 0 h 587787"/>
                    <a:gd name="connsiteX29" fmla="*/ 1154978 w 1154978"/>
                    <a:gd name="connsiteY29" fmla="*/ 148474 h 587787"/>
                    <a:gd name="connsiteX30" fmla="*/ 1154978 w 1154978"/>
                    <a:gd name="connsiteY30" fmla="*/ 439313 h 587787"/>
                    <a:gd name="connsiteX31" fmla="*/ 1006504 w 1154978"/>
                    <a:gd name="connsiteY31" fmla="*/ 587787 h 587787"/>
                    <a:gd name="connsiteX32" fmla="*/ 858030 w 1154978"/>
                    <a:gd name="connsiteY32" fmla="*/ 439313 h 587787"/>
                    <a:gd name="connsiteX33" fmla="*/ 858030 w 1154978"/>
                    <a:gd name="connsiteY33" fmla="*/ 148474 h 587787"/>
                    <a:gd name="connsiteX34" fmla="*/ 1006504 w 1154978"/>
                    <a:gd name="connsiteY34" fmla="*/ 0 h 587787"/>
                    <a:gd name="connsiteX35" fmla="*/ 668366 w 1154978"/>
                    <a:gd name="connsiteY35" fmla="*/ 0 h 587787"/>
                    <a:gd name="connsiteX36" fmla="*/ 816840 w 1154978"/>
                    <a:gd name="connsiteY36" fmla="*/ 148474 h 587787"/>
                    <a:gd name="connsiteX37" fmla="*/ 816840 w 1154978"/>
                    <a:gd name="connsiteY37" fmla="*/ 439313 h 587787"/>
                    <a:gd name="connsiteX38" fmla="*/ 668366 w 1154978"/>
                    <a:gd name="connsiteY38" fmla="*/ 587787 h 587787"/>
                    <a:gd name="connsiteX39" fmla="*/ 519892 w 1154978"/>
                    <a:gd name="connsiteY39" fmla="*/ 439313 h 587787"/>
                    <a:gd name="connsiteX40" fmla="*/ 519892 w 1154978"/>
                    <a:gd name="connsiteY40" fmla="*/ 148474 h 587787"/>
                    <a:gd name="connsiteX41" fmla="*/ 668366 w 1154978"/>
                    <a:gd name="connsiteY41" fmla="*/ 0 h 587787"/>
                    <a:gd name="connsiteX42" fmla="*/ 332610 w 1154978"/>
                    <a:gd name="connsiteY42" fmla="*/ 0 h 587787"/>
                    <a:gd name="connsiteX43" fmla="*/ 481084 w 1154978"/>
                    <a:gd name="connsiteY43" fmla="*/ 148474 h 587787"/>
                    <a:gd name="connsiteX44" fmla="*/ 481084 w 1154978"/>
                    <a:gd name="connsiteY44" fmla="*/ 439313 h 587787"/>
                    <a:gd name="connsiteX45" fmla="*/ 332610 w 1154978"/>
                    <a:gd name="connsiteY45" fmla="*/ 587787 h 587787"/>
                    <a:gd name="connsiteX46" fmla="*/ 184136 w 1154978"/>
                    <a:gd name="connsiteY46" fmla="*/ 439313 h 587787"/>
                    <a:gd name="connsiteX47" fmla="*/ 184136 w 1154978"/>
                    <a:gd name="connsiteY47" fmla="*/ 148474 h 587787"/>
                    <a:gd name="connsiteX48" fmla="*/ 332610 w 1154978"/>
                    <a:gd name="connsiteY48" fmla="*/ 0 h 5877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1154978" h="587787">
                      <a:moveTo>
                        <a:pt x="1006504" y="104627"/>
                      </a:moveTo>
                      <a:cubicBezTo>
                        <a:pt x="984991" y="104627"/>
                        <a:pt x="967551" y="122067"/>
                        <a:pt x="967551" y="143580"/>
                      </a:cubicBezTo>
                      <a:lnTo>
                        <a:pt x="967551" y="444208"/>
                      </a:lnTo>
                      <a:cubicBezTo>
                        <a:pt x="967551" y="465721"/>
                        <a:pt x="984991" y="483161"/>
                        <a:pt x="1006504" y="483161"/>
                      </a:cubicBezTo>
                      <a:cubicBezTo>
                        <a:pt x="1028017" y="483161"/>
                        <a:pt x="1045457" y="465721"/>
                        <a:pt x="1045457" y="444208"/>
                      </a:cubicBezTo>
                      <a:lnTo>
                        <a:pt x="1045457" y="143580"/>
                      </a:lnTo>
                      <a:cubicBezTo>
                        <a:pt x="1045457" y="122067"/>
                        <a:pt x="1028017" y="104627"/>
                        <a:pt x="1006504" y="104627"/>
                      </a:cubicBezTo>
                      <a:close/>
                      <a:moveTo>
                        <a:pt x="668366" y="104627"/>
                      </a:moveTo>
                      <a:cubicBezTo>
                        <a:pt x="646853" y="104627"/>
                        <a:pt x="629413" y="122067"/>
                        <a:pt x="629413" y="143580"/>
                      </a:cubicBezTo>
                      <a:lnTo>
                        <a:pt x="629413" y="444208"/>
                      </a:lnTo>
                      <a:cubicBezTo>
                        <a:pt x="629413" y="465721"/>
                        <a:pt x="646853" y="483161"/>
                        <a:pt x="668366" y="483161"/>
                      </a:cubicBezTo>
                      <a:cubicBezTo>
                        <a:pt x="689879" y="483161"/>
                        <a:pt x="707319" y="465721"/>
                        <a:pt x="707319" y="444208"/>
                      </a:cubicBezTo>
                      <a:lnTo>
                        <a:pt x="707319" y="143580"/>
                      </a:lnTo>
                      <a:cubicBezTo>
                        <a:pt x="707319" y="122067"/>
                        <a:pt x="689879" y="104627"/>
                        <a:pt x="668366" y="104627"/>
                      </a:cubicBezTo>
                      <a:close/>
                      <a:moveTo>
                        <a:pt x="332610" y="104627"/>
                      </a:moveTo>
                      <a:cubicBezTo>
                        <a:pt x="311097" y="104627"/>
                        <a:pt x="293657" y="122067"/>
                        <a:pt x="293657" y="143580"/>
                      </a:cubicBezTo>
                      <a:lnTo>
                        <a:pt x="293657" y="444208"/>
                      </a:lnTo>
                      <a:cubicBezTo>
                        <a:pt x="293657" y="465721"/>
                        <a:pt x="311097" y="483161"/>
                        <a:pt x="332610" y="483161"/>
                      </a:cubicBezTo>
                      <a:cubicBezTo>
                        <a:pt x="354123" y="483161"/>
                        <a:pt x="371563" y="465721"/>
                        <a:pt x="371563" y="444208"/>
                      </a:cubicBezTo>
                      <a:lnTo>
                        <a:pt x="371563" y="143580"/>
                      </a:lnTo>
                      <a:cubicBezTo>
                        <a:pt x="371563" y="122067"/>
                        <a:pt x="354123" y="104627"/>
                        <a:pt x="332610" y="104627"/>
                      </a:cubicBezTo>
                      <a:close/>
                      <a:moveTo>
                        <a:pt x="37339" y="567"/>
                      </a:moveTo>
                      <a:lnTo>
                        <a:pt x="146860" y="567"/>
                      </a:lnTo>
                      <a:lnTo>
                        <a:pt x="146860" y="587787"/>
                      </a:lnTo>
                      <a:lnTo>
                        <a:pt x="37339" y="587787"/>
                      </a:lnTo>
                      <a:lnTo>
                        <a:pt x="37339" y="149637"/>
                      </a:lnTo>
                      <a:lnTo>
                        <a:pt x="0" y="149637"/>
                      </a:lnTo>
                      <a:lnTo>
                        <a:pt x="0" y="59627"/>
                      </a:lnTo>
                      <a:close/>
                      <a:moveTo>
                        <a:pt x="1006504" y="0"/>
                      </a:moveTo>
                      <a:cubicBezTo>
                        <a:pt x="1088504" y="0"/>
                        <a:pt x="1154978" y="66474"/>
                        <a:pt x="1154978" y="148474"/>
                      </a:cubicBezTo>
                      <a:lnTo>
                        <a:pt x="1154978" y="439313"/>
                      </a:lnTo>
                      <a:cubicBezTo>
                        <a:pt x="1154978" y="521313"/>
                        <a:pt x="1088504" y="587787"/>
                        <a:pt x="1006504" y="587787"/>
                      </a:cubicBezTo>
                      <a:cubicBezTo>
                        <a:pt x="924504" y="587787"/>
                        <a:pt x="858030" y="521313"/>
                        <a:pt x="858030" y="439313"/>
                      </a:cubicBezTo>
                      <a:lnTo>
                        <a:pt x="858030" y="148474"/>
                      </a:lnTo>
                      <a:cubicBezTo>
                        <a:pt x="858030" y="66474"/>
                        <a:pt x="924504" y="0"/>
                        <a:pt x="1006504" y="0"/>
                      </a:cubicBezTo>
                      <a:close/>
                      <a:moveTo>
                        <a:pt x="668366" y="0"/>
                      </a:moveTo>
                      <a:cubicBezTo>
                        <a:pt x="750366" y="0"/>
                        <a:pt x="816840" y="66474"/>
                        <a:pt x="816840" y="148474"/>
                      </a:cubicBezTo>
                      <a:lnTo>
                        <a:pt x="816840" y="439313"/>
                      </a:lnTo>
                      <a:cubicBezTo>
                        <a:pt x="816840" y="521313"/>
                        <a:pt x="750366" y="587787"/>
                        <a:pt x="668366" y="587787"/>
                      </a:cubicBezTo>
                      <a:cubicBezTo>
                        <a:pt x="586366" y="587787"/>
                        <a:pt x="519892" y="521313"/>
                        <a:pt x="519892" y="439313"/>
                      </a:cubicBezTo>
                      <a:lnTo>
                        <a:pt x="519892" y="148474"/>
                      </a:lnTo>
                      <a:cubicBezTo>
                        <a:pt x="519892" y="66474"/>
                        <a:pt x="586366" y="0"/>
                        <a:pt x="668366" y="0"/>
                      </a:cubicBezTo>
                      <a:close/>
                      <a:moveTo>
                        <a:pt x="332610" y="0"/>
                      </a:moveTo>
                      <a:cubicBezTo>
                        <a:pt x="414610" y="0"/>
                        <a:pt x="481084" y="66474"/>
                        <a:pt x="481084" y="148474"/>
                      </a:cubicBezTo>
                      <a:lnTo>
                        <a:pt x="481084" y="439313"/>
                      </a:lnTo>
                      <a:cubicBezTo>
                        <a:pt x="481084" y="521313"/>
                        <a:pt x="414610" y="587787"/>
                        <a:pt x="332610" y="587787"/>
                      </a:cubicBezTo>
                      <a:cubicBezTo>
                        <a:pt x="250610" y="587787"/>
                        <a:pt x="184136" y="521313"/>
                        <a:pt x="184136" y="439313"/>
                      </a:cubicBezTo>
                      <a:lnTo>
                        <a:pt x="184136" y="148474"/>
                      </a:lnTo>
                      <a:cubicBezTo>
                        <a:pt x="184136" y="66474"/>
                        <a:pt x="250610" y="0"/>
                        <a:pt x="332610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42" name="フリーフォーム: 図形 41">
                  <a:extLst>
                    <a:ext uri="{FF2B5EF4-FFF2-40B4-BE49-F238E27FC236}">
                      <a16:creationId xmlns:a16="http://schemas.microsoft.com/office/drawing/2014/main" id="{394CFC85-1BFD-3844-EA9A-71B82D90F733}"/>
                    </a:ext>
                  </a:extLst>
                </p:cNvPr>
                <p:cNvSpPr/>
                <p:nvPr/>
              </p:nvSpPr>
              <p:spPr bwMode="auto">
                <a:xfrm>
                  <a:off x="6262113" y="1357568"/>
                  <a:ext cx="411306" cy="209320"/>
                </a:xfrm>
                <a:custGeom>
                  <a:avLst/>
                  <a:gdLst>
                    <a:gd name="connsiteX0" fmla="*/ 1006504 w 1154978"/>
                    <a:gd name="connsiteY0" fmla="*/ 104627 h 587787"/>
                    <a:gd name="connsiteX1" fmla="*/ 967551 w 1154978"/>
                    <a:gd name="connsiteY1" fmla="*/ 143580 h 587787"/>
                    <a:gd name="connsiteX2" fmla="*/ 967551 w 1154978"/>
                    <a:gd name="connsiteY2" fmla="*/ 444208 h 587787"/>
                    <a:gd name="connsiteX3" fmla="*/ 1006504 w 1154978"/>
                    <a:gd name="connsiteY3" fmla="*/ 483161 h 587787"/>
                    <a:gd name="connsiteX4" fmla="*/ 1045457 w 1154978"/>
                    <a:gd name="connsiteY4" fmla="*/ 444208 h 587787"/>
                    <a:gd name="connsiteX5" fmla="*/ 1045457 w 1154978"/>
                    <a:gd name="connsiteY5" fmla="*/ 143580 h 587787"/>
                    <a:gd name="connsiteX6" fmla="*/ 1006504 w 1154978"/>
                    <a:gd name="connsiteY6" fmla="*/ 104627 h 587787"/>
                    <a:gd name="connsiteX7" fmla="*/ 668366 w 1154978"/>
                    <a:gd name="connsiteY7" fmla="*/ 104627 h 587787"/>
                    <a:gd name="connsiteX8" fmla="*/ 629413 w 1154978"/>
                    <a:gd name="connsiteY8" fmla="*/ 143580 h 587787"/>
                    <a:gd name="connsiteX9" fmla="*/ 629413 w 1154978"/>
                    <a:gd name="connsiteY9" fmla="*/ 444208 h 587787"/>
                    <a:gd name="connsiteX10" fmla="*/ 668366 w 1154978"/>
                    <a:gd name="connsiteY10" fmla="*/ 483161 h 587787"/>
                    <a:gd name="connsiteX11" fmla="*/ 707319 w 1154978"/>
                    <a:gd name="connsiteY11" fmla="*/ 444208 h 587787"/>
                    <a:gd name="connsiteX12" fmla="*/ 707319 w 1154978"/>
                    <a:gd name="connsiteY12" fmla="*/ 143580 h 587787"/>
                    <a:gd name="connsiteX13" fmla="*/ 668366 w 1154978"/>
                    <a:gd name="connsiteY13" fmla="*/ 104627 h 587787"/>
                    <a:gd name="connsiteX14" fmla="*/ 332610 w 1154978"/>
                    <a:gd name="connsiteY14" fmla="*/ 104627 h 587787"/>
                    <a:gd name="connsiteX15" fmla="*/ 293657 w 1154978"/>
                    <a:gd name="connsiteY15" fmla="*/ 143580 h 587787"/>
                    <a:gd name="connsiteX16" fmla="*/ 293657 w 1154978"/>
                    <a:gd name="connsiteY16" fmla="*/ 444208 h 587787"/>
                    <a:gd name="connsiteX17" fmla="*/ 332610 w 1154978"/>
                    <a:gd name="connsiteY17" fmla="*/ 483161 h 587787"/>
                    <a:gd name="connsiteX18" fmla="*/ 371563 w 1154978"/>
                    <a:gd name="connsiteY18" fmla="*/ 444208 h 587787"/>
                    <a:gd name="connsiteX19" fmla="*/ 371563 w 1154978"/>
                    <a:gd name="connsiteY19" fmla="*/ 143580 h 587787"/>
                    <a:gd name="connsiteX20" fmla="*/ 332610 w 1154978"/>
                    <a:gd name="connsiteY20" fmla="*/ 104627 h 587787"/>
                    <a:gd name="connsiteX21" fmla="*/ 37339 w 1154978"/>
                    <a:gd name="connsiteY21" fmla="*/ 567 h 587787"/>
                    <a:gd name="connsiteX22" fmla="*/ 146860 w 1154978"/>
                    <a:gd name="connsiteY22" fmla="*/ 567 h 587787"/>
                    <a:gd name="connsiteX23" fmla="*/ 146860 w 1154978"/>
                    <a:gd name="connsiteY23" fmla="*/ 587787 h 587787"/>
                    <a:gd name="connsiteX24" fmla="*/ 37339 w 1154978"/>
                    <a:gd name="connsiteY24" fmla="*/ 587787 h 587787"/>
                    <a:gd name="connsiteX25" fmla="*/ 37339 w 1154978"/>
                    <a:gd name="connsiteY25" fmla="*/ 149637 h 587787"/>
                    <a:gd name="connsiteX26" fmla="*/ 0 w 1154978"/>
                    <a:gd name="connsiteY26" fmla="*/ 149637 h 587787"/>
                    <a:gd name="connsiteX27" fmla="*/ 0 w 1154978"/>
                    <a:gd name="connsiteY27" fmla="*/ 59627 h 587787"/>
                    <a:gd name="connsiteX28" fmla="*/ 1006504 w 1154978"/>
                    <a:gd name="connsiteY28" fmla="*/ 0 h 587787"/>
                    <a:gd name="connsiteX29" fmla="*/ 1154978 w 1154978"/>
                    <a:gd name="connsiteY29" fmla="*/ 148474 h 587787"/>
                    <a:gd name="connsiteX30" fmla="*/ 1154978 w 1154978"/>
                    <a:gd name="connsiteY30" fmla="*/ 439313 h 587787"/>
                    <a:gd name="connsiteX31" fmla="*/ 1006504 w 1154978"/>
                    <a:gd name="connsiteY31" fmla="*/ 587787 h 587787"/>
                    <a:gd name="connsiteX32" fmla="*/ 858030 w 1154978"/>
                    <a:gd name="connsiteY32" fmla="*/ 439313 h 587787"/>
                    <a:gd name="connsiteX33" fmla="*/ 858030 w 1154978"/>
                    <a:gd name="connsiteY33" fmla="*/ 148474 h 587787"/>
                    <a:gd name="connsiteX34" fmla="*/ 1006504 w 1154978"/>
                    <a:gd name="connsiteY34" fmla="*/ 0 h 587787"/>
                    <a:gd name="connsiteX35" fmla="*/ 668366 w 1154978"/>
                    <a:gd name="connsiteY35" fmla="*/ 0 h 587787"/>
                    <a:gd name="connsiteX36" fmla="*/ 816840 w 1154978"/>
                    <a:gd name="connsiteY36" fmla="*/ 148474 h 587787"/>
                    <a:gd name="connsiteX37" fmla="*/ 816840 w 1154978"/>
                    <a:gd name="connsiteY37" fmla="*/ 439313 h 587787"/>
                    <a:gd name="connsiteX38" fmla="*/ 668366 w 1154978"/>
                    <a:gd name="connsiteY38" fmla="*/ 587787 h 587787"/>
                    <a:gd name="connsiteX39" fmla="*/ 519892 w 1154978"/>
                    <a:gd name="connsiteY39" fmla="*/ 439313 h 587787"/>
                    <a:gd name="connsiteX40" fmla="*/ 519892 w 1154978"/>
                    <a:gd name="connsiteY40" fmla="*/ 148474 h 587787"/>
                    <a:gd name="connsiteX41" fmla="*/ 668366 w 1154978"/>
                    <a:gd name="connsiteY41" fmla="*/ 0 h 587787"/>
                    <a:gd name="connsiteX42" fmla="*/ 332610 w 1154978"/>
                    <a:gd name="connsiteY42" fmla="*/ 0 h 587787"/>
                    <a:gd name="connsiteX43" fmla="*/ 481084 w 1154978"/>
                    <a:gd name="connsiteY43" fmla="*/ 148474 h 587787"/>
                    <a:gd name="connsiteX44" fmla="*/ 481084 w 1154978"/>
                    <a:gd name="connsiteY44" fmla="*/ 439313 h 587787"/>
                    <a:gd name="connsiteX45" fmla="*/ 332610 w 1154978"/>
                    <a:gd name="connsiteY45" fmla="*/ 587787 h 587787"/>
                    <a:gd name="connsiteX46" fmla="*/ 184136 w 1154978"/>
                    <a:gd name="connsiteY46" fmla="*/ 439313 h 587787"/>
                    <a:gd name="connsiteX47" fmla="*/ 184136 w 1154978"/>
                    <a:gd name="connsiteY47" fmla="*/ 148474 h 587787"/>
                    <a:gd name="connsiteX48" fmla="*/ 332610 w 1154978"/>
                    <a:gd name="connsiteY48" fmla="*/ 0 h 5877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1154978" h="587787">
                      <a:moveTo>
                        <a:pt x="1006504" y="104627"/>
                      </a:moveTo>
                      <a:cubicBezTo>
                        <a:pt x="984991" y="104627"/>
                        <a:pt x="967551" y="122067"/>
                        <a:pt x="967551" y="143580"/>
                      </a:cubicBezTo>
                      <a:lnTo>
                        <a:pt x="967551" y="444208"/>
                      </a:lnTo>
                      <a:cubicBezTo>
                        <a:pt x="967551" y="465721"/>
                        <a:pt x="984991" y="483161"/>
                        <a:pt x="1006504" y="483161"/>
                      </a:cubicBezTo>
                      <a:cubicBezTo>
                        <a:pt x="1028017" y="483161"/>
                        <a:pt x="1045457" y="465721"/>
                        <a:pt x="1045457" y="444208"/>
                      </a:cubicBezTo>
                      <a:lnTo>
                        <a:pt x="1045457" y="143580"/>
                      </a:lnTo>
                      <a:cubicBezTo>
                        <a:pt x="1045457" y="122067"/>
                        <a:pt x="1028017" y="104627"/>
                        <a:pt x="1006504" y="104627"/>
                      </a:cubicBezTo>
                      <a:close/>
                      <a:moveTo>
                        <a:pt x="668366" y="104627"/>
                      </a:moveTo>
                      <a:cubicBezTo>
                        <a:pt x="646853" y="104627"/>
                        <a:pt x="629413" y="122067"/>
                        <a:pt x="629413" y="143580"/>
                      </a:cubicBezTo>
                      <a:lnTo>
                        <a:pt x="629413" y="444208"/>
                      </a:lnTo>
                      <a:cubicBezTo>
                        <a:pt x="629413" y="465721"/>
                        <a:pt x="646853" y="483161"/>
                        <a:pt x="668366" y="483161"/>
                      </a:cubicBezTo>
                      <a:cubicBezTo>
                        <a:pt x="689879" y="483161"/>
                        <a:pt x="707319" y="465721"/>
                        <a:pt x="707319" y="444208"/>
                      </a:cubicBezTo>
                      <a:lnTo>
                        <a:pt x="707319" y="143580"/>
                      </a:lnTo>
                      <a:cubicBezTo>
                        <a:pt x="707319" y="122067"/>
                        <a:pt x="689879" y="104627"/>
                        <a:pt x="668366" y="104627"/>
                      </a:cubicBezTo>
                      <a:close/>
                      <a:moveTo>
                        <a:pt x="332610" y="104627"/>
                      </a:moveTo>
                      <a:cubicBezTo>
                        <a:pt x="311097" y="104627"/>
                        <a:pt x="293657" y="122067"/>
                        <a:pt x="293657" y="143580"/>
                      </a:cubicBezTo>
                      <a:lnTo>
                        <a:pt x="293657" y="444208"/>
                      </a:lnTo>
                      <a:cubicBezTo>
                        <a:pt x="293657" y="465721"/>
                        <a:pt x="311097" y="483161"/>
                        <a:pt x="332610" y="483161"/>
                      </a:cubicBezTo>
                      <a:cubicBezTo>
                        <a:pt x="354123" y="483161"/>
                        <a:pt x="371563" y="465721"/>
                        <a:pt x="371563" y="444208"/>
                      </a:cubicBezTo>
                      <a:lnTo>
                        <a:pt x="371563" y="143580"/>
                      </a:lnTo>
                      <a:cubicBezTo>
                        <a:pt x="371563" y="122067"/>
                        <a:pt x="354123" y="104627"/>
                        <a:pt x="332610" y="104627"/>
                      </a:cubicBezTo>
                      <a:close/>
                      <a:moveTo>
                        <a:pt x="37339" y="567"/>
                      </a:moveTo>
                      <a:lnTo>
                        <a:pt x="146860" y="567"/>
                      </a:lnTo>
                      <a:lnTo>
                        <a:pt x="146860" y="587787"/>
                      </a:lnTo>
                      <a:lnTo>
                        <a:pt x="37339" y="587787"/>
                      </a:lnTo>
                      <a:lnTo>
                        <a:pt x="37339" y="149637"/>
                      </a:lnTo>
                      <a:lnTo>
                        <a:pt x="0" y="149637"/>
                      </a:lnTo>
                      <a:lnTo>
                        <a:pt x="0" y="59627"/>
                      </a:lnTo>
                      <a:close/>
                      <a:moveTo>
                        <a:pt x="1006504" y="0"/>
                      </a:moveTo>
                      <a:cubicBezTo>
                        <a:pt x="1088504" y="0"/>
                        <a:pt x="1154978" y="66474"/>
                        <a:pt x="1154978" y="148474"/>
                      </a:cubicBezTo>
                      <a:lnTo>
                        <a:pt x="1154978" y="439313"/>
                      </a:lnTo>
                      <a:cubicBezTo>
                        <a:pt x="1154978" y="521313"/>
                        <a:pt x="1088504" y="587787"/>
                        <a:pt x="1006504" y="587787"/>
                      </a:cubicBezTo>
                      <a:cubicBezTo>
                        <a:pt x="924504" y="587787"/>
                        <a:pt x="858030" y="521313"/>
                        <a:pt x="858030" y="439313"/>
                      </a:cubicBezTo>
                      <a:lnTo>
                        <a:pt x="858030" y="148474"/>
                      </a:lnTo>
                      <a:cubicBezTo>
                        <a:pt x="858030" y="66474"/>
                        <a:pt x="924504" y="0"/>
                        <a:pt x="1006504" y="0"/>
                      </a:cubicBezTo>
                      <a:close/>
                      <a:moveTo>
                        <a:pt x="668366" y="0"/>
                      </a:moveTo>
                      <a:cubicBezTo>
                        <a:pt x="750366" y="0"/>
                        <a:pt x="816840" y="66474"/>
                        <a:pt x="816840" y="148474"/>
                      </a:cubicBezTo>
                      <a:lnTo>
                        <a:pt x="816840" y="439313"/>
                      </a:lnTo>
                      <a:cubicBezTo>
                        <a:pt x="816840" y="521313"/>
                        <a:pt x="750366" y="587787"/>
                        <a:pt x="668366" y="587787"/>
                      </a:cubicBezTo>
                      <a:cubicBezTo>
                        <a:pt x="586366" y="587787"/>
                        <a:pt x="519892" y="521313"/>
                        <a:pt x="519892" y="439313"/>
                      </a:cubicBezTo>
                      <a:lnTo>
                        <a:pt x="519892" y="148474"/>
                      </a:lnTo>
                      <a:cubicBezTo>
                        <a:pt x="519892" y="66474"/>
                        <a:pt x="586366" y="0"/>
                        <a:pt x="668366" y="0"/>
                      </a:cubicBezTo>
                      <a:close/>
                      <a:moveTo>
                        <a:pt x="332610" y="0"/>
                      </a:moveTo>
                      <a:cubicBezTo>
                        <a:pt x="414610" y="0"/>
                        <a:pt x="481084" y="66474"/>
                        <a:pt x="481084" y="148474"/>
                      </a:cubicBezTo>
                      <a:lnTo>
                        <a:pt x="481084" y="439313"/>
                      </a:lnTo>
                      <a:cubicBezTo>
                        <a:pt x="481084" y="521313"/>
                        <a:pt x="414610" y="587787"/>
                        <a:pt x="332610" y="587787"/>
                      </a:cubicBezTo>
                      <a:cubicBezTo>
                        <a:pt x="250610" y="587787"/>
                        <a:pt x="184136" y="521313"/>
                        <a:pt x="184136" y="439313"/>
                      </a:cubicBezTo>
                      <a:lnTo>
                        <a:pt x="184136" y="148474"/>
                      </a:lnTo>
                      <a:cubicBezTo>
                        <a:pt x="184136" y="66474"/>
                        <a:pt x="250610" y="0"/>
                        <a:pt x="332610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</p:grpSp>
          <p:grpSp>
            <p:nvGrpSpPr>
              <p:cNvPr id="7" name="グループ化 6">
                <a:extLst>
                  <a:ext uri="{FF2B5EF4-FFF2-40B4-BE49-F238E27FC236}">
                    <a16:creationId xmlns:a16="http://schemas.microsoft.com/office/drawing/2014/main" id="{5B3E443E-52AC-DD06-D568-3D478E0FE0F3}"/>
                  </a:ext>
                </a:extLst>
              </p:cNvPr>
              <p:cNvGrpSpPr/>
              <p:nvPr/>
            </p:nvGrpSpPr>
            <p:grpSpPr>
              <a:xfrm>
                <a:off x="1660918" y="5357664"/>
                <a:ext cx="776558" cy="776558"/>
                <a:chOff x="1793887" y="2753925"/>
                <a:chExt cx="1072655" cy="1072655"/>
              </a:xfrm>
            </p:grpSpPr>
            <p:sp>
              <p:nvSpPr>
                <p:cNvPr id="33" name="楕円 32">
                  <a:extLst>
                    <a:ext uri="{FF2B5EF4-FFF2-40B4-BE49-F238E27FC236}">
                      <a16:creationId xmlns:a16="http://schemas.microsoft.com/office/drawing/2014/main" id="{633681C3-E046-14C3-FAA6-1537CEABCC4B}"/>
                    </a:ext>
                  </a:extLst>
                </p:cNvPr>
                <p:cNvSpPr/>
                <p:nvPr/>
              </p:nvSpPr>
              <p:spPr bwMode="auto">
                <a:xfrm>
                  <a:off x="1793887" y="2753925"/>
                  <a:ext cx="1072655" cy="1072655"/>
                </a:xfrm>
                <a:prstGeom prst="ellipse">
                  <a:avLst/>
                </a:prstGeom>
                <a:solidFill>
                  <a:srgbClr val="DDDDDD"/>
                </a:solidFill>
                <a:ln w="38100">
                  <a:solidFill>
                    <a:srgbClr val="000000">
                      <a:lumMod val="65000"/>
                      <a:lumOff val="3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34" name="楕円 33">
                  <a:extLst>
                    <a:ext uri="{FF2B5EF4-FFF2-40B4-BE49-F238E27FC236}">
                      <a16:creationId xmlns:a16="http://schemas.microsoft.com/office/drawing/2014/main" id="{CDEE25DB-4949-DDE1-24A9-F0B8EF9637B2}"/>
                    </a:ext>
                  </a:extLst>
                </p:cNvPr>
                <p:cNvSpPr/>
                <p:nvPr/>
              </p:nvSpPr>
              <p:spPr bwMode="auto">
                <a:xfrm>
                  <a:off x="1859513" y="2819552"/>
                  <a:ext cx="941404" cy="941402"/>
                </a:xfrm>
                <a:prstGeom prst="ellipse">
                  <a:avLst/>
                </a:prstGeom>
                <a:solidFill>
                  <a:srgbClr val="DDDDDD"/>
                </a:solidFill>
                <a:ln w="19050">
                  <a:solidFill>
                    <a:srgbClr val="000000">
                      <a:lumMod val="65000"/>
                      <a:lumOff val="3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35" name="フリーフォーム: 図形 34">
                  <a:extLst>
                    <a:ext uri="{FF2B5EF4-FFF2-40B4-BE49-F238E27FC236}">
                      <a16:creationId xmlns:a16="http://schemas.microsoft.com/office/drawing/2014/main" id="{9E9C637C-17C0-B78F-E648-B7B460C6AB94}"/>
                    </a:ext>
                  </a:extLst>
                </p:cNvPr>
                <p:cNvSpPr/>
                <p:nvPr/>
              </p:nvSpPr>
              <p:spPr bwMode="auto">
                <a:xfrm>
                  <a:off x="1981090" y="3068960"/>
                  <a:ext cx="691856" cy="429992"/>
                </a:xfrm>
                <a:custGeom>
                  <a:avLst/>
                  <a:gdLst>
                    <a:gd name="connsiteX0" fmla="*/ 283921 w 336795"/>
                    <a:gd name="connsiteY0" fmla="*/ 37259 h 209320"/>
                    <a:gd name="connsiteX1" fmla="*/ 270049 w 336795"/>
                    <a:gd name="connsiteY1" fmla="*/ 51131 h 209320"/>
                    <a:gd name="connsiteX2" fmla="*/ 270049 w 336795"/>
                    <a:gd name="connsiteY2" fmla="*/ 158189 h 209320"/>
                    <a:gd name="connsiteX3" fmla="*/ 283921 w 336795"/>
                    <a:gd name="connsiteY3" fmla="*/ 172061 h 209320"/>
                    <a:gd name="connsiteX4" fmla="*/ 297793 w 336795"/>
                    <a:gd name="connsiteY4" fmla="*/ 158189 h 209320"/>
                    <a:gd name="connsiteX5" fmla="*/ 297793 w 336795"/>
                    <a:gd name="connsiteY5" fmla="*/ 51131 h 209320"/>
                    <a:gd name="connsiteX6" fmla="*/ 283921 w 336795"/>
                    <a:gd name="connsiteY6" fmla="*/ 37259 h 209320"/>
                    <a:gd name="connsiteX7" fmla="*/ 169050 w 336795"/>
                    <a:gd name="connsiteY7" fmla="*/ 37259 h 209320"/>
                    <a:gd name="connsiteX8" fmla="*/ 155178 w 336795"/>
                    <a:gd name="connsiteY8" fmla="*/ 51131 h 209320"/>
                    <a:gd name="connsiteX9" fmla="*/ 155178 w 336795"/>
                    <a:gd name="connsiteY9" fmla="*/ 158189 h 209320"/>
                    <a:gd name="connsiteX10" fmla="*/ 169050 w 336795"/>
                    <a:gd name="connsiteY10" fmla="*/ 172061 h 209320"/>
                    <a:gd name="connsiteX11" fmla="*/ 182922 w 336795"/>
                    <a:gd name="connsiteY11" fmla="*/ 158189 h 209320"/>
                    <a:gd name="connsiteX12" fmla="*/ 182922 w 336795"/>
                    <a:gd name="connsiteY12" fmla="*/ 51131 h 209320"/>
                    <a:gd name="connsiteX13" fmla="*/ 169050 w 336795"/>
                    <a:gd name="connsiteY13" fmla="*/ 37259 h 209320"/>
                    <a:gd name="connsiteX14" fmla="*/ 283921 w 336795"/>
                    <a:gd name="connsiteY14" fmla="*/ 0 h 209320"/>
                    <a:gd name="connsiteX15" fmla="*/ 336795 w 336795"/>
                    <a:gd name="connsiteY15" fmla="*/ 52874 h 209320"/>
                    <a:gd name="connsiteX16" fmla="*/ 336795 w 336795"/>
                    <a:gd name="connsiteY16" fmla="*/ 156446 h 209320"/>
                    <a:gd name="connsiteX17" fmla="*/ 283921 w 336795"/>
                    <a:gd name="connsiteY17" fmla="*/ 209320 h 209320"/>
                    <a:gd name="connsiteX18" fmla="*/ 231047 w 336795"/>
                    <a:gd name="connsiteY18" fmla="*/ 156446 h 209320"/>
                    <a:gd name="connsiteX19" fmla="*/ 231047 w 336795"/>
                    <a:gd name="connsiteY19" fmla="*/ 52874 h 209320"/>
                    <a:gd name="connsiteX20" fmla="*/ 283921 w 336795"/>
                    <a:gd name="connsiteY20" fmla="*/ 0 h 209320"/>
                    <a:gd name="connsiteX21" fmla="*/ 169050 w 336795"/>
                    <a:gd name="connsiteY21" fmla="*/ 0 h 209320"/>
                    <a:gd name="connsiteX22" fmla="*/ 221924 w 336795"/>
                    <a:gd name="connsiteY22" fmla="*/ 52874 h 209320"/>
                    <a:gd name="connsiteX23" fmla="*/ 221924 w 336795"/>
                    <a:gd name="connsiteY23" fmla="*/ 156446 h 209320"/>
                    <a:gd name="connsiteX24" fmla="*/ 169050 w 336795"/>
                    <a:gd name="connsiteY24" fmla="*/ 209320 h 209320"/>
                    <a:gd name="connsiteX25" fmla="*/ 116176 w 336795"/>
                    <a:gd name="connsiteY25" fmla="*/ 156446 h 209320"/>
                    <a:gd name="connsiteX26" fmla="*/ 116176 w 336795"/>
                    <a:gd name="connsiteY26" fmla="*/ 52874 h 209320"/>
                    <a:gd name="connsiteX27" fmla="*/ 169050 w 336795"/>
                    <a:gd name="connsiteY27" fmla="*/ 0 h 209320"/>
                    <a:gd name="connsiteX28" fmla="*/ 0 w 336795"/>
                    <a:gd name="connsiteY28" fmla="*/ 0 h 209320"/>
                    <a:gd name="connsiteX29" fmla="*/ 105748 w 336795"/>
                    <a:gd name="connsiteY29" fmla="*/ 0 h 209320"/>
                    <a:gd name="connsiteX30" fmla="*/ 105748 w 336795"/>
                    <a:gd name="connsiteY30" fmla="*/ 37259 h 209320"/>
                    <a:gd name="connsiteX31" fmla="*/ 39002 w 336795"/>
                    <a:gd name="connsiteY31" fmla="*/ 37259 h 209320"/>
                    <a:gd name="connsiteX32" fmla="*/ 39002 w 336795"/>
                    <a:gd name="connsiteY32" fmla="*/ 51851 h 209320"/>
                    <a:gd name="connsiteX33" fmla="*/ 52874 w 336795"/>
                    <a:gd name="connsiteY33" fmla="*/ 49050 h 209320"/>
                    <a:gd name="connsiteX34" fmla="*/ 105748 w 336795"/>
                    <a:gd name="connsiteY34" fmla="*/ 101924 h 209320"/>
                    <a:gd name="connsiteX35" fmla="*/ 105748 w 336795"/>
                    <a:gd name="connsiteY35" fmla="*/ 156446 h 209320"/>
                    <a:gd name="connsiteX36" fmla="*/ 52874 w 336795"/>
                    <a:gd name="connsiteY36" fmla="*/ 209320 h 209320"/>
                    <a:gd name="connsiteX37" fmla="*/ 0 w 336795"/>
                    <a:gd name="connsiteY37" fmla="*/ 156446 h 209320"/>
                    <a:gd name="connsiteX38" fmla="*/ 0 w 336795"/>
                    <a:gd name="connsiteY38" fmla="*/ 145639 h 209320"/>
                    <a:gd name="connsiteX39" fmla="*/ 39002 w 336795"/>
                    <a:gd name="connsiteY39" fmla="*/ 145639 h 209320"/>
                    <a:gd name="connsiteX40" fmla="*/ 39002 w 336795"/>
                    <a:gd name="connsiteY40" fmla="*/ 154283 h 209320"/>
                    <a:gd name="connsiteX41" fmla="*/ 52874 w 336795"/>
                    <a:gd name="connsiteY41" fmla="*/ 168155 h 209320"/>
                    <a:gd name="connsiteX42" fmla="*/ 66746 w 336795"/>
                    <a:gd name="connsiteY42" fmla="*/ 154283 h 209320"/>
                    <a:gd name="connsiteX43" fmla="*/ 66746 w 336795"/>
                    <a:gd name="connsiteY43" fmla="*/ 104088 h 209320"/>
                    <a:gd name="connsiteX44" fmla="*/ 52874 w 336795"/>
                    <a:gd name="connsiteY44" fmla="*/ 90216 h 209320"/>
                    <a:gd name="connsiteX45" fmla="*/ 39002 w 336795"/>
                    <a:gd name="connsiteY45" fmla="*/ 104088 h 209320"/>
                    <a:gd name="connsiteX46" fmla="*/ 39002 w 336795"/>
                    <a:gd name="connsiteY46" fmla="*/ 112731 h 209320"/>
                    <a:gd name="connsiteX47" fmla="*/ 0 w 336795"/>
                    <a:gd name="connsiteY47" fmla="*/ 112731 h 209320"/>
                    <a:gd name="connsiteX48" fmla="*/ 0 w 336795"/>
                    <a:gd name="connsiteY48" fmla="*/ 101924 h 209320"/>
                    <a:gd name="connsiteX49" fmla="*/ 0 w 336795"/>
                    <a:gd name="connsiteY49" fmla="*/ 37259 h 209320"/>
                    <a:gd name="connsiteX50" fmla="*/ 0 w 336795"/>
                    <a:gd name="connsiteY50" fmla="*/ 11791 h 209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</a:cxnLst>
                  <a:rect l="l" t="t" r="r" b="b"/>
                  <a:pathLst>
                    <a:path w="336795" h="209320">
                      <a:moveTo>
                        <a:pt x="283921" y="37259"/>
                      </a:moveTo>
                      <a:cubicBezTo>
                        <a:pt x="276260" y="37259"/>
                        <a:pt x="270049" y="43470"/>
                        <a:pt x="270049" y="51131"/>
                      </a:cubicBezTo>
                      <a:lnTo>
                        <a:pt x="270049" y="158189"/>
                      </a:lnTo>
                      <a:cubicBezTo>
                        <a:pt x="270049" y="165851"/>
                        <a:pt x="276260" y="172061"/>
                        <a:pt x="283921" y="172061"/>
                      </a:cubicBezTo>
                      <a:cubicBezTo>
                        <a:pt x="291582" y="172061"/>
                        <a:pt x="297793" y="165851"/>
                        <a:pt x="297793" y="158189"/>
                      </a:cubicBezTo>
                      <a:lnTo>
                        <a:pt x="297793" y="51131"/>
                      </a:lnTo>
                      <a:cubicBezTo>
                        <a:pt x="297793" y="43470"/>
                        <a:pt x="291582" y="37259"/>
                        <a:pt x="283921" y="37259"/>
                      </a:cubicBezTo>
                      <a:close/>
                      <a:moveTo>
                        <a:pt x="169050" y="37259"/>
                      </a:moveTo>
                      <a:cubicBezTo>
                        <a:pt x="161389" y="37259"/>
                        <a:pt x="155178" y="43470"/>
                        <a:pt x="155178" y="51131"/>
                      </a:cubicBezTo>
                      <a:lnTo>
                        <a:pt x="155178" y="158189"/>
                      </a:lnTo>
                      <a:cubicBezTo>
                        <a:pt x="155178" y="165851"/>
                        <a:pt x="161389" y="172061"/>
                        <a:pt x="169050" y="172061"/>
                      </a:cubicBezTo>
                      <a:cubicBezTo>
                        <a:pt x="176711" y="172061"/>
                        <a:pt x="182922" y="165851"/>
                        <a:pt x="182922" y="158189"/>
                      </a:cubicBezTo>
                      <a:lnTo>
                        <a:pt x="182922" y="51131"/>
                      </a:lnTo>
                      <a:cubicBezTo>
                        <a:pt x="182922" y="43470"/>
                        <a:pt x="176711" y="37259"/>
                        <a:pt x="169050" y="37259"/>
                      </a:cubicBezTo>
                      <a:close/>
                      <a:moveTo>
                        <a:pt x="283921" y="0"/>
                      </a:moveTo>
                      <a:cubicBezTo>
                        <a:pt x="313123" y="0"/>
                        <a:pt x="336795" y="23673"/>
                        <a:pt x="336795" y="52874"/>
                      </a:cubicBezTo>
                      <a:lnTo>
                        <a:pt x="336795" y="156446"/>
                      </a:lnTo>
                      <a:cubicBezTo>
                        <a:pt x="336795" y="185648"/>
                        <a:pt x="313123" y="209320"/>
                        <a:pt x="283921" y="209320"/>
                      </a:cubicBezTo>
                      <a:cubicBezTo>
                        <a:pt x="254720" y="209320"/>
                        <a:pt x="231047" y="185648"/>
                        <a:pt x="231047" y="156446"/>
                      </a:cubicBezTo>
                      <a:lnTo>
                        <a:pt x="231047" y="52874"/>
                      </a:lnTo>
                      <a:cubicBezTo>
                        <a:pt x="231047" y="23673"/>
                        <a:pt x="254720" y="0"/>
                        <a:pt x="283921" y="0"/>
                      </a:cubicBezTo>
                      <a:close/>
                      <a:moveTo>
                        <a:pt x="169050" y="0"/>
                      </a:moveTo>
                      <a:cubicBezTo>
                        <a:pt x="198252" y="0"/>
                        <a:pt x="221924" y="23673"/>
                        <a:pt x="221924" y="52874"/>
                      </a:cubicBezTo>
                      <a:lnTo>
                        <a:pt x="221924" y="156446"/>
                      </a:lnTo>
                      <a:cubicBezTo>
                        <a:pt x="221924" y="185648"/>
                        <a:pt x="198252" y="209320"/>
                        <a:pt x="169050" y="209320"/>
                      </a:cubicBezTo>
                      <a:cubicBezTo>
                        <a:pt x="139849" y="209320"/>
                        <a:pt x="116176" y="185648"/>
                        <a:pt x="116176" y="156446"/>
                      </a:cubicBezTo>
                      <a:lnTo>
                        <a:pt x="116176" y="52874"/>
                      </a:lnTo>
                      <a:cubicBezTo>
                        <a:pt x="116176" y="23673"/>
                        <a:pt x="139849" y="0"/>
                        <a:pt x="169050" y="0"/>
                      </a:cubicBezTo>
                      <a:close/>
                      <a:moveTo>
                        <a:pt x="0" y="0"/>
                      </a:moveTo>
                      <a:lnTo>
                        <a:pt x="105748" y="0"/>
                      </a:lnTo>
                      <a:lnTo>
                        <a:pt x="105748" y="37259"/>
                      </a:lnTo>
                      <a:lnTo>
                        <a:pt x="39002" y="37259"/>
                      </a:lnTo>
                      <a:lnTo>
                        <a:pt x="39002" y="51851"/>
                      </a:lnTo>
                      <a:lnTo>
                        <a:pt x="52874" y="49050"/>
                      </a:lnTo>
                      <a:cubicBezTo>
                        <a:pt x="82076" y="49050"/>
                        <a:pt x="105748" y="72723"/>
                        <a:pt x="105748" y="101924"/>
                      </a:cubicBezTo>
                      <a:lnTo>
                        <a:pt x="105748" y="156446"/>
                      </a:lnTo>
                      <a:cubicBezTo>
                        <a:pt x="105748" y="185648"/>
                        <a:pt x="82076" y="209320"/>
                        <a:pt x="52874" y="209320"/>
                      </a:cubicBezTo>
                      <a:cubicBezTo>
                        <a:pt x="23673" y="209320"/>
                        <a:pt x="0" y="185648"/>
                        <a:pt x="0" y="156446"/>
                      </a:cubicBezTo>
                      <a:lnTo>
                        <a:pt x="0" y="145639"/>
                      </a:lnTo>
                      <a:lnTo>
                        <a:pt x="39002" y="145639"/>
                      </a:lnTo>
                      <a:lnTo>
                        <a:pt x="39002" y="154283"/>
                      </a:lnTo>
                      <a:cubicBezTo>
                        <a:pt x="39002" y="161944"/>
                        <a:pt x="45213" y="168155"/>
                        <a:pt x="52874" y="168155"/>
                      </a:cubicBezTo>
                      <a:cubicBezTo>
                        <a:pt x="60535" y="168155"/>
                        <a:pt x="66746" y="161944"/>
                        <a:pt x="66746" y="154283"/>
                      </a:cubicBezTo>
                      <a:lnTo>
                        <a:pt x="66746" y="104088"/>
                      </a:lnTo>
                      <a:cubicBezTo>
                        <a:pt x="66746" y="96427"/>
                        <a:pt x="60535" y="90216"/>
                        <a:pt x="52874" y="90216"/>
                      </a:cubicBezTo>
                      <a:cubicBezTo>
                        <a:pt x="45213" y="90216"/>
                        <a:pt x="39002" y="96427"/>
                        <a:pt x="39002" y="104088"/>
                      </a:cubicBezTo>
                      <a:lnTo>
                        <a:pt x="39002" y="112731"/>
                      </a:lnTo>
                      <a:lnTo>
                        <a:pt x="0" y="112731"/>
                      </a:lnTo>
                      <a:lnTo>
                        <a:pt x="0" y="101924"/>
                      </a:lnTo>
                      <a:lnTo>
                        <a:pt x="0" y="37259"/>
                      </a:lnTo>
                      <a:lnTo>
                        <a:pt x="0" y="11791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19050">
                  <a:solidFill>
                    <a:srgbClr val="000000">
                      <a:lumMod val="65000"/>
                      <a:lumOff val="3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</p:grpSp>
          <p:grpSp>
            <p:nvGrpSpPr>
              <p:cNvPr id="8" name="グループ化 7">
                <a:extLst>
                  <a:ext uri="{FF2B5EF4-FFF2-40B4-BE49-F238E27FC236}">
                    <a16:creationId xmlns:a16="http://schemas.microsoft.com/office/drawing/2014/main" id="{6497AC04-4D3A-A7C4-9C9F-E45F251B5BC9}"/>
                  </a:ext>
                </a:extLst>
              </p:cNvPr>
              <p:cNvGrpSpPr/>
              <p:nvPr/>
            </p:nvGrpSpPr>
            <p:grpSpPr>
              <a:xfrm>
                <a:off x="2140091" y="5921272"/>
                <a:ext cx="499751" cy="499751"/>
                <a:chOff x="2993957" y="3136278"/>
                <a:chExt cx="690302" cy="690302"/>
              </a:xfrm>
            </p:grpSpPr>
            <p:sp>
              <p:nvSpPr>
                <p:cNvPr id="30" name="楕円 29">
                  <a:extLst>
                    <a:ext uri="{FF2B5EF4-FFF2-40B4-BE49-F238E27FC236}">
                      <a16:creationId xmlns:a16="http://schemas.microsoft.com/office/drawing/2014/main" id="{9753C13F-4E52-2CCB-F06E-5A396149F321}"/>
                    </a:ext>
                  </a:extLst>
                </p:cNvPr>
                <p:cNvSpPr/>
                <p:nvPr/>
              </p:nvSpPr>
              <p:spPr bwMode="auto">
                <a:xfrm>
                  <a:off x="2993957" y="3136278"/>
                  <a:ext cx="690302" cy="690302"/>
                </a:xfrm>
                <a:prstGeom prst="ellipse">
                  <a:avLst/>
                </a:prstGeom>
                <a:solidFill>
                  <a:srgbClr val="DDDDDD"/>
                </a:solidFill>
                <a:ln w="38100">
                  <a:solidFill>
                    <a:srgbClr val="000000">
                      <a:lumMod val="65000"/>
                      <a:lumOff val="3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31" name="楕円 30">
                  <a:extLst>
                    <a:ext uri="{FF2B5EF4-FFF2-40B4-BE49-F238E27FC236}">
                      <a16:creationId xmlns:a16="http://schemas.microsoft.com/office/drawing/2014/main" id="{B524609B-04CD-CD8F-4300-AB0F283A91DC}"/>
                    </a:ext>
                  </a:extLst>
                </p:cNvPr>
                <p:cNvSpPr/>
                <p:nvPr/>
              </p:nvSpPr>
              <p:spPr bwMode="auto">
                <a:xfrm>
                  <a:off x="3036190" y="3178511"/>
                  <a:ext cx="605836" cy="605836"/>
                </a:xfrm>
                <a:prstGeom prst="ellipse">
                  <a:avLst/>
                </a:prstGeom>
                <a:solidFill>
                  <a:srgbClr val="DDDDDD"/>
                </a:solidFill>
                <a:ln w="19050">
                  <a:solidFill>
                    <a:srgbClr val="000000">
                      <a:lumMod val="65000"/>
                      <a:lumOff val="3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32" name="フリーフォーム: 図形 31">
                  <a:extLst>
                    <a:ext uri="{FF2B5EF4-FFF2-40B4-BE49-F238E27FC236}">
                      <a16:creationId xmlns:a16="http://schemas.microsoft.com/office/drawing/2014/main" id="{30448D9E-66D9-97EA-9FB5-168D3FD6A190}"/>
                    </a:ext>
                  </a:extLst>
                </p:cNvPr>
                <p:cNvSpPr/>
                <p:nvPr/>
              </p:nvSpPr>
              <p:spPr bwMode="auto">
                <a:xfrm>
                  <a:off x="3139512" y="3337803"/>
                  <a:ext cx="399192" cy="287252"/>
                </a:xfrm>
                <a:custGeom>
                  <a:avLst/>
                  <a:gdLst>
                    <a:gd name="connsiteX0" fmla="*/ 238015 w 290889"/>
                    <a:gd name="connsiteY0" fmla="*/ 37259 h 209320"/>
                    <a:gd name="connsiteX1" fmla="*/ 224143 w 290889"/>
                    <a:gd name="connsiteY1" fmla="*/ 51131 h 209320"/>
                    <a:gd name="connsiteX2" fmla="*/ 224143 w 290889"/>
                    <a:gd name="connsiteY2" fmla="*/ 158189 h 209320"/>
                    <a:gd name="connsiteX3" fmla="*/ 238015 w 290889"/>
                    <a:gd name="connsiteY3" fmla="*/ 172061 h 209320"/>
                    <a:gd name="connsiteX4" fmla="*/ 251887 w 290889"/>
                    <a:gd name="connsiteY4" fmla="*/ 158189 h 209320"/>
                    <a:gd name="connsiteX5" fmla="*/ 251887 w 290889"/>
                    <a:gd name="connsiteY5" fmla="*/ 51131 h 209320"/>
                    <a:gd name="connsiteX6" fmla="*/ 238015 w 290889"/>
                    <a:gd name="connsiteY6" fmla="*/ 37259 h 209320"/>
                    <a:gd name="connsiteX7" fmla="*/ 118447 w 290889"/>
                    <a:gd name="connsiteY7" fmla="*/ 37259 h 209320"/>
                    <a:gd name="connsiteX8" fmla="*/ 104575 w 290889"/>
                    <a:gd name="connsiteY8" fmla="*/ 51131 h 209320"/>
                    <a:gd name="connsiteX9" fmla="*/ 104575 w 290889"/>
                    <a:gd name="connsiteY9" fmla="*/ 158189 h 209320"/>
                    <a:gd name="connsiteX10" fmla="*/ 118447 w 290889"/>
                    <a:gd name="connsiteY10" fmla="*/ 172061 h 209320"/>
                    <a:gd name="connsiteX11" fmla="*/ 132319 w 290889"/>
                    <a:gd name="connsiteY11" fmla="*/ 158189 h 209320"/>
                    <a:gd name="connsiteX12" fmla="*/ 132319 w 290889"/>
                    <a:gd name="connsiteY12" fmla="*/ 51131 h 209320"/>
                    <a:gd name="connsiteX13" fmla="*/ 118447 w 290889"/>
                    <a:gd name="connsiteY13" fmla="*/ 37259 h 209320"/>
                    <a:gd name="connsiteX14" fmla="*/ 13297 w 290889"/>
                    <a:gd name="connsiteY14" fmla="*/ 202 h 209320"/>
                    <a:gd name="connsiteX15" fmla="*/ 52299 w 290889"/>
                    <a:gd name="connsiteY15" fmla="*/ 202 h 209320"/>
                    <a:gd name="connsiteX16" fmla="*/ 52299 w 290889"/>
                    <a:gd name="connsiteY16" fmla="*/ 209320 h 209320"/>
                    <a:gd name="connsiteX17" fmla="*/ 13297 w 290889"/>
                    <a:gd name="connsiteY17" fmla="*/ 209320 h 209320"/>
                    <a:gd name="connsiteX18" fmla="*/ 13297 w 290889"/>
                    <a:gd name="connsiteY18" fmla="*/ 53288 h 209320"/>
                    <a:gd name="connsiteX19" fmla="*/ 0 w 290889"/>
                    <a:gd name="connsiteY19" fmla="*/ 53288 h 209320"/>
                    <a:gd name="connsiteX20" fmla="*/ 0 w 290889"/>
                    <a:gd name="connsiteY20" fmla="*/ 21234 h 209320"/>
                    <a:gd name="connsiteX21" fmla="*/ 238015 w 290889"/>
                    <a:gd name="connsiteY21" fmla="*/ 0 h 209320"/>
                    <a:gd name="connsiteX22" fmla="*/ 290889 w 290889"/>
                    <a:gd name="connsiteY22" fmla="*/ 52874 h 209320"/>
                    <a:gd name="connsiteX23" fmla="*/ 290889 w 290889"/>
                    <a:gd name="connsiteY23" fmla="*/ 156446 h 209320"/>
                    <a:gd name="connsiteX24" fmla="*/ 238015 w 290889"/>
                    <a:gd name="connsiteY24" fmla="*/ 209320 h 209320"/>
                    <a:gd name="connsiteX25" fmla="*/ 185141 w 290889"/>
                    <a:gd name="connsiteY25" fmla="*/ 156446 h 209320"/>
                    <a:gd name="connsiteX26" fmla="*/ 185141 w 290889"/>
                    <a:gd name="connsiteY26" fmla="*/ 52874 h 209320"/>
                    <a:gd name="connsiteX27" fmla="*/ 238015 w 290889"/>
                    <a:gd name="connsiteY27" fmla="*/ 0 h 209320"/>
                    <a:gd name="connsiteX28" fmla="*/ 118447 w 290889"/>
                    <a:gd name="connsiteY28" fmla="*/ 0 h 209320"/>
                    <a:gd name="connsiteX29" fmla="*/ 171321 w 290889"/>
                    <a:gd name="connsiteY29" fmla="*/ 52874 h 209320"/>
                    <a:gd name="connsiteX30" fmla="*/ 171321 w 290889"/>
                    <a:gd name="connsiteY30" fmla="*/ 156446 h 209320"/>
                    <a:gd name="connsiteX31" fmla="*/ 118447 w 290889"/>
                    <a:gd name="connsiteY31" fmla="*/ 209320 h 209320"/>
                    <a:gd name="connsiteX32" fmla="*/ 65573 w 290889"/>
                    <a:gd name="connsiteY32" fmla="*/ 156446 h 209320"/>
                    <a:gd name="connsiteX33" fmla="*/ 65573 w 290889"/>
                    <a:gd name="connsiteY33" fmla="*/ 52874 h 209320"/>
                    <a:gd name="connsiteX34" fmla="*/ 118447 w 290889"/>
                    <a:gd name="connsiteY34" fmla="*/ 0 h 209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290889" h="209320">
                      <a:moveTo>
                        <a:pt x="238015" y="37259"/>
                      </a:moveTo>
                      <a:cubicBezTo>
                        <a:pt x="230354" y="37259"/>
                        <a:pt x="224143" y="43470"/>
                        <a:pt x="224143" y="51131"/>
                      </a:cubicBezTo>
                      <a:lnTo>
                        <a:pt x="224143" y="158189"/>
                      </a:lnTo>
                      <a:cubicBezTo>
                        <a:pt x="224143" y="165851"/>
                        <a:pt x="230354" y="172061"/>
                        <a:pt x="238015" y="172061"/>
                      </a:cubicBezTo>
                      <a:cubicBezTo>
                        <a:pt x="245676" y="172061"/>
                        <a:pt x="251887" y="165851"/>
                        <a:pt x="251887" y="158189"/>
                      </a:cubicBezTo>
                      <a:lnTo>
                        <a:pt x="251887" y="51131"/>
                      </a:lnTo>
                      <a:cubicBezTo>
                        <a:pt x="251887" y="43470"/>
                        <a:pt x="245676" y="37259"/>
                        <a:pt x="238015" y="37259"/>
                      </a:cubicBezTo>
                      <a:close/>
                      <a:moveTo>
                        <a:pt x="118447" y="37259"/>
                      </a:moveTo>
                      <a:cubicBezTo>
                        <a:pt x="110786" y="37259"/>
                        <a:pt x="104575" y="43470"/>
                        <a:pt x="104575" y="51131"/>
                      </a:cubicBezTo>
                      <a:lnTo>
                        <a:pt x="104575" y="158189"/>
                      </a:lnTo>
                      <a:cubicBezTo>
                        <a:pt x="104575" y="165851"/>
                        <a:pt x="110786" y="172061"/>
                        <a:pt x="118447" y="172061"/>
                      </a:cubicBezTo>
                      <a:cubicBezTo>
                        <a:pt x="126108" y="172061"/>
                        <a:pt x="132319" y="165851"/>
                        <a:pt x="132319" y="158189"/>
                      </a:cubicBezTo>
                      <a:lnTo>
                        <a:pt x="132319" y="51131"/>
                      </a:lnTo>
                      <a:cubicBezTo>
                        <a:pt x="132319" y="43470"/>
                        <a:pt x="126108" y="37259"/>
                        <a:pt x="118447" y="37259"/>
                      </a:cubicBezTo>
                      <a:close/>
                      <a:moveTo>
                        <a:pt x="13297" y="202"/>
                      </a:moveTo>
                      <a:lnTo>
                        <a:pt x="52299" y="202"/>
                      </a:lnTo>
                      <a:lnTo>
                        <a:pt x="52299" y="209320"/>
                      </a:lnTo>
                      <a:lnTo>
                        <a:pt x="13297" y="209320"/>
                      </a:lnTo>
                      <a:lnTo>
                        <a:pt x="13297" y="53288"/>
                      </a:lnTo>
                      <a:lnTo>
                        <a:pt x="0" y="53288"/>
                      </a:lnTo>
                      <a:lnTo>
                        <a:pt x="0" y="21234"/>
                      </a:lnTo>
                      <a:close/>
                      <a:moveTo>
                        <a:pt x="238015" y="0"/>
                      </a:moveTo>
                      <a:cubicBezTo>
                        <a:pt x="267216" y="0"/>
                        <a:pt x="290889" y="23673"/>
                        <a:pt x="290889" y="52874"/>
                      </a:cubicBezTo>
                      <a:lnTo>
                        <a:pt x="290889" y="156446"/>
                      </a:lnTo>
                      <a:cubicBezTo>
                        <a:pt x="290889" y="185648"/>
                        <a:pt x="267216" y="209320"/>
                        <a:pt x="238015" y="209320"/>
                      </a:cubicBezTo>
                      <a:cubicBezTo>
                        <a:pt x="208813" y="209320"/>
                        <a:pt x="185141" y="185648"/>
                        <a:pt x="185141" y="156446"/>
                      </a:cubicBezTo>
                      <a:lnTo>
                        <a:pt x="185141" y="52874"/>
                      </a:lnTo>
                      <a:cubicBezTo>
                        <a:pt x="185141" y="23673"/>
                        <a:pt x="208813" y="0"/>
                        <a:pt x="238015" y="0"/>
                      </a:cubicBezTo>
                      <a:close/>
                      <a:moveTo>
                        <a:pt x="118447" y="0"/>
                      </a:moveTo>
                      <a:cubicBezTo>
                        <a:pt x="147648" y="0"/>
                        <a:pt x="171321" y="23673"/>
                        <a:pt x="171321" y="52874"/>
                      </a:cubicBezTo>
                      <a:lnTo>
                        <a:pt x="171321" y="156446"/>
                      </a:lnTo>
                      <a:cubicBezTo>
                        <a:pt x="171321" y="185648"/>
                        <a:pt x="147648" y="209320"/>
                        <a:pt x="118447" y="209320"/>
                      </a:cubicBezTo>
                      <a:cubicBezTo>
                        <a:pt x="89245" y="209320"/>
                        <a:pt x="65573" y="185648"/>
                        <a:pt x="65573" y="156446"/>
                      </a:cubicBezTo>
                      <a:lnTo>
                        <a:pt x="65573" y="52874"/>
                      </a:lnTo>
                      <a:cubicBezTo>
                        <a:pt x="65573" y="23673"/>
                        <a:pt x="89245" y="0"/>
                        <a:pt x="118447" y="0"/>
                      </a:cubicBezTo>
                      <a:close/>
                    </a:path>
                  </a:pathLst>
                </a:custGeom>
                <a:solidFill>
                  <a:srgbClr val="DDDDDD"/>
                </a:solidFill>
                <a:ln w="19050">
                  <a:solidFill>
                    <a:srgbClr val="000000">
                      <a:lumMod val="65000"/>
                      <a:lumOff val="3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</p:grpSp>
          <p:grpSp>
            <p:nvGrpSpPr>
              <p:cNvPr id="9" name="グループ化 8">
                <a:extLst>
                  <a:ext uri="{FF2B5EF4-FFF2-40B4-BE49-F238E27FC236}">
                    <a16:creationId xmlns:a16="http://schemas.microsoft.com/office/drawing/2014/main" id="{A49FA93D-B6A7-0605-EF0D-F3BC292BB591}"/>
                  </a:ext>
                </a:extLst>
              </p:cNvPr>
              <p:cNvGrpSpPr/>
              <p:nvPr/>
            </p:nvGrpSpPr>
            <p:grpSpPr>
              <a:xfrm>
                <a:off x="3217799" y="5560276"/>
                <a:ext cx="548486" cy="548486"/>
                <a:chOff x="3822632" y="3068960"/>
                <a:chExt cx="757620" cy="757620"/>
              </a:xfrm>
            </p:grpSpPr>
            <p:sp>
              <p:nvSpPr>
                <p:cNvPr id="27" name="楕円 26">
                  <a:extLst>
                    <a:ext uri="{FF2B5EF4-FFF2-40B4-BE49-F238E27FC236}">
                      <a16:creationId xmlns:a16="http://schemas.microsoft.com/office/drawing/2014/main" id="{E8E69F7C-8B7A-C6E3-9353-E868E9B002FB}"/>
                    </a:ext>
                  </a:extLst>
                </p:cNvPr>
                <p:cNvSpPr/>
                <p:nvPr/>
              </p:nvSpPr>
              <p:spPr bwMode="auto">
                <a:xfrm>
                  <a:off x="3822632" y="3068960"/>
                  <a:ext cx="757620" cy="757620"/>
                </a:xfrm>
                <a:prstGeom prst="ellipse">
                  <a:avLst/>
                </a:prstGeom>
                <a:solidFill>
                  <a:srgbClr val="CC9900"/>
                </a:solidFill>
                <a:ln w="38100">
                  <a:solidFill>
                    <a:srgbClr val="6633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28" name="楕円 27">
                  <a:extLst>
                    <a:ext uri="{FF2B5EF4-FFF2-40B4-BE49-F238E27FC236}">
                      <a16:creationId xmlns:a16="http://schemas.microsoft.com/office/drawing/2014/main" id="{982056E6-E478-EFD8-3A9D-5F42D1F5DCD9}"/>
                    </a:ext>
                  </a:extLst>
                </p:cNvPr>
                <p:cNvSpPr/>
                <p:nvPr/>
              </p:nvSpPr>
              <p:spPr bwMode="auto">
                <a:xfrm>
                  <a:off x="3868984" y="3115312"/>
                  <a:ext cx="664916" cy="664916"/>
                </a:xfrm>
                <a:prstGeom prst="ellipse">
                  <a:avLst/>
                </a:prstGeom>
                <a:solidFill>
                  <a:srgbClr val="CC9900"/>
                </a:solidFill>
                <a:ln w="19050">
                  <a:solidFill>
                    <a:srgbClr val="6633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29" name="フリーフォーム: 図形 28">
                  <a:extLst>
                    <a:ext uri="{FF2B5EF4-FFF2-40B4-BE49-F238E27FC236}">
                      <a16:creationId xmlns:a16="http://schemas.microsoft.com/office/drawing/2014/main" id="{7323C51C-667A-926B-C701-B8621A45E04B}"/>
                    </a:ext>
                  </a:extLst>
                </p:cNvPr>
                <p:cNvSpPr/>
                <p:nvPr/>
              </p:nvSpPr>
              <p:spPr bwMode="auto">
                <a:xfrm>
                  <a:off x="4055501" y="3196851"/>
                  <a:ext cx="291882" cy="356620"/>
                </a:xfrm>
                <a:custGeom>
                  <a:avLst/>
                  <a:gdLst>
                    <a:gd name="connsiteX0" fmla="*/ 118447 w 171321"/>
                    <a:gd name="connsiteY0" fmla="*/ 37259 h 209320"/>
                    <a:gd name="connsiteX1" fmla="*/ 104575 w 171321"/>
                    <a:gd name="connsiteY1" fmla="*/ 51131 h 209320"/>
                    <a:gd name="connsiteX2" fmla="*/ 104575 w 171321"/>
                    <a:gd name="connsiteY2" fmla="*/ 158189 h 209320"/>
                    <a:gd name="connsiteX3" fmla="*/ 118447 w 171321"/>
                    <a:gd name="connsiteY3" fmla="*/ 172061 h 209320"/>
                    <a:gd name="connsiteX4" fmla="*/ 132319 w 171321"/>
                    <a:gd name="connsiteY4" fmla="*/ 158189 h 209320"/>
                    <a:gd name="connsiteX5" fmla="*/ 132319 w 171321"/>
                    <a:gd name="connsiteY5" fmla="*/ 51131 h 209320"/>
                    <a:gd name="connsiteX6" fmla="*/ 118447 w 171321"/>
                    <a:gd name="connsiteY6" fmla="*/ 37259 h 209320"/>
                    <a:gd name="connsiteX7" fmla="*/ 13297 w 171321"/>
                    <a:gd name="connsiteY7" fmla="*/ 202 h 209320"/>
                    <a:gd name="connsiteX8" fmla="*/ 52299 w 171321"/>
                    <a:gd name="connsiteY8" fmla="*/ 202 h 209320"/>
                    <a:gd name="connsiteX9" fmla="*/ 52299 w 171321"/>
                    <a:gd name="connsiteY9" fmla="*/ 209320 h 209320"/>
                    <a:gd name="connsiteX10" fmla="*/ 13297 w 171321"/>
                    <a:gd name="connsiteY10" fmla="*/ 209320 h 209320"/>
                    <a:gd name="connsiteX11" fmla="*/ 13297 w 171321"/>
                    <a:gd name="connsiteY11" fmla="*/ 53288 h 209320"/>
                    <a:gd name="connsiteX12" fmla="*/ 0 w 171321"/>
                    <a:gd name="connsiteY12" fmla="*/ 53288 h 209320"/>
                    <a:gd name="connsiteX13" fmla="*/ 0 w 171321"/>
                    <a:gd name="connsiteY13" fmla="*/ 21234 h 209320"/>
                    <a:gd name="connsiteX14" fmla="*/ 118447 w 171321"/>
                    <a:gd name="connsiteY14" fmla="*/ 0 h 209320"/>
                    <a:gd name="connsiteX15" fmla="*/ 171321 w 171321"/>
                    <a:gd name="connsiteY15" fmla="*/ 52874 h 209320"/>
                    <a:gd name="connsiteX16" fmla="*/ 171321 w 171321"/>
                    <a:gd name="connsiteY16" fmla="*/ 156446 h 209320"/>
                    <a:gd name="connsiteX17" fmla="*/ 118447 w 171321"/>
                    <a:gd name="connsiteY17" fmla="*/ 209320 h 209320"/>
                    <a:gd name="connsiteX18" fmla="*/ 65573 w 171321"/>
                    <a:gd name="connsiteY18" fmla="*/ 156446 h 209320"/>
                    <a:gd name="connsiteX19" fmla="*/ 65573 w 171321"/>
                    <a:gd name="connsiteY19" fmla="*/ 52874 h 209320"/>
                    <a:gd name="connsiteX20" fmla="*/ 118447 w 171321"/>
                    <a:gd name="connsiteY20" fmla="*/ 0 h 209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71321" h="209320">
                      <a:moveTo>
                        <a:pt x="118447" y="37259"/>
                      </a:moveTo>
                      <a:cubicBezTo>
                        <a:pt x="110786" y="37259"/>
                        <a:pt x="104575" y="43470"/>
                        <a:pt x="104575" y="51131"/>
                      </a:cubicBezTo>
                      <a:lnTo>
                        <a:pt x="104575" y="158189"/>
                      </a:lnTo>
                      <a:cubicBezTo>
                        <a:pt x="104575" y="165851"/>
                        <a:pt x="110786" y="172061"/>
                        <a:pt x="118447" y="172061"/>
                      </a:cubicBezTo>
                      <a:cubicBezTo>
                        <a:pt x="126108" y="172061"/>
                        <a:pt x="132319" y="165851"/>
                        <a:pt x="132319" y="158189"/>
                      </a:cubicBezTo>
                      <a:lnTo>
                        <a:pt x="132319" y="51131"/>
                      </a:lnTo>
                      <a:cubicBezTo>
                        <a:pt x="132319" y="43470"/>
                        <a:pt x="126108" y="37259"/>
                        <a:pt x="118447" y="37259"/>
                      </a:cubicBezTo>
                      <a:close/>
                      <a:moveTo>
                        <a:pt x="13297" y="202"/>
                      </a:moveTo>
                      <a:lnTo>
                        <a:pt x="52299" y="202"/>
                      </a:lnTo>
                      <a:lnTo>
                        <a:pt x="52299" y="209320"/>
                      </a:lnTo>
                      <a:lnTo>
                        <a:pt x="13297" y="209320"/>
                      </a:lnTo>
                      <a:lnTo>
                        <a:pt x="13297" y="53288"/>
                      </a:lnTo>
                      <a:lnTo>
                        <a:pt x="0" y="53288"/>
                      </a:lnTo>
                      <a:lnTo>
                        <a:pt x="0" y="21234"/>
                      </a:lnTo>
                      <a:close/>
                      <a:moveTo>
                        <a:pt x="118447" y="0"/>
                      </a:moveTo>
                      <a:cubicBezTo>
                        <a:pt x="147648" y="0"/>
                        <a:pt x="171321" y="23673"/>
                        <a:pt x="171321" y="52874"/>
                      </a:cubicBezTo>
                      <a:lnTo>
                        <a:pt x="171321" y="156446"/>
                      </a:lnTo>
                      <a:cubicBezTo>
                        <a:pt x="171321" y="185648"/>
                        <a:pt x="147648" y="209320"/>
                        <a:pt x="118447" y="209320"/>
                      </a:cubicBezTo>
                      <a:cubicBezTo>
                        <a:pt x="89245" y="209320"/>
                        <a:pt x="65573" y="185648"/>
                        <a:pt x="65573" y="156446"/>
                      </a:cubicBezTo>
                      <a:lnTo>
                        <a:pt x="65573" y="52874"/>
                      </a:lnTo>
                      <a:cubicBezTo>
                        <a:pt x="65573" y="23673"/>
                        <a:pt x="89245" y="0"/>
                        <a:pt x="118447" y="0"/>
                      </a:cubicBezTo>
                      <a:close/>
                    </a:path>
                  </a:pathLst>
                </a:custGeom>
                <a:solidFill>
                  <a:srgbClr val="CC9900"/>
                </a:solidFill>
                <a:ln w="19050">
                  <a:solidFill>
                    <a:srgbClr val="6633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</p:grpSp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5A733844-9F34-AECA-F981-16B5F1E27A20}"/>
                  </a:ext>
                </a:extLst>
              </p:cNvPr>
              <p:cNvGrpSpPr/>
              <p:nvPr/>
            </p:nvGrpSpPr>
            <p:grpSpPr>
              <a:xfrm>
                <a:off x="3475263" y="5906094"/>
                <a:ext cx="548486" cy="548486"/>
                <a:chOff x="3822632" y="3068960"/>
                <a:chExt cx="757620" cy="757620"/>
              </a:xfrm>
            </p:grpSpPr>
            <p:sp>
              <p:nvSpPr>
                <p:cNvPr id="15" name="楕円 14">
                  <a:extLst>
                    <a:ext uri="{FF2B5EF4-FFF2-40B4-BE49-F238E27FC236}">
                      <a16:creationId xmlns:a16="http://schemas.microsoft.com/office/drawing/2014/main" id="{9A08FF4B-0C98-8901-D5E4-AF736819D323}"/>
                    </a:ext>
                  </a:extLst>
                </p:cNvPr>
                <p:cNvSpPr/>
                <p:nvPr/>
              </p:nvSpPr>
              <p:spPr bwMode="auto">
                <a:xfrm>
                  <a:off x="3822632" y="3068960"/>
                  <a:ext cx="757620" cy="757620"/>
                </a:xfrm>
                <a:prstGeom prst="ellipse">
                  <a:avLst/>
                </a:prstGeom>
                <a:solidFill>
                  <a:srgbClr val="CC9900"/>
                </a:solidFill>
                <a:ln w="38100">
                  <a:solidFill>
                    <a:srgbClr val="6633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16" name="楕円 15">
                  <a:extLst>
                    <a:ext uri="{FF2B5EF4-FFF2-40B4-BE49-F238E27FC236}">
                      <a16:creationId xmlns:a16="http://schemas.microsoft.com/office/drawing/2014/main" id="{C0C78EF9-C246-4A9B-1E34-58C74EC45560}"/>
                    </a:ext>
                  </a:extLst>
                </p:cNvPr>
                <p:cNvSpPr/>
                <p:nvPr/>
              </p:nvSpPr>
              <p:spPr bwMode="auto">
                <a:xfrm>
                  <a:off x="3868984" y="3115312"/>
                  <a:ext cx="664916" cy="664916"/>
                </a:xfrm>
                <a:prstGeom prst="ellipse">
                  <a:avLst/>
                </a:prstGeom>
                <a:solidFill>
                  <a:srgbClr val="CC9900"/>
                </a:solidFill>
                <a:ln w="19050">
                  <a:solidFill>
                    <a:srgbClr val="6633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19" name="フリーフォーム: 図形 18">
                  <a:extLst>
                    <a:ext uri="{FF2B5EF4-FFF2-40B4-BE49-F238E27FC236}">
                      <a16:creationId xmlns:a16="http://schemas.microsoft.com/office/drawing/2014/main" id="{4A2930C2-4148-E63F-6D98-6B7CFC7F416E}"/>
                    </a:ext>
                  </a:extLst>
                </p:cNvPr>
                <p:cNvSpPr/>
                <p:nvPr/>
              </p:nvSpPr>
              <p:spPr bwMode="auto">
                <a:xfrm>
                  <a:off x="4055501" y="3196851"/>
                  <a:ext cx="291882" cy="356620"/>
                </a:xfrm>
                <a:custGeom>
                  <a:avLst/>
                  <a:gdLst>
                    <a:gd name="connsiteX0" fmla="*/ 118447 w 171321"/>
                    <a:gd name="connsiteY0" fmla="*/ 37259 h 209320"/>
                    <a:gd name="connsiteX1" fmla="*/ 104575 w 171321"/>
                    <a:gd name="connsiteY1" fmla="*/ 51131 h 209320"/>
                    <a:gd name="connsiteX2" fmla="*/ 104575 w 171321"/>
                    <a:gd name="connsiteY2" fmla="*/ 158189 h 209320"/>
                    <a:gd name="connsiteX3" fmla="*/ 118447 w 171321"/>
                    <a:gd name="connsiteY3" fmla="*/ 172061 h 209320"/>
                    <a:gd name="connsiteX4" fmla="*/ 132319 w 171321"/>
                    <a:gd name="connsiteY4" fmla="*/ 158189 h 209320"/>
                    <a:gd name="connsiteX5" fmla="*/ 132319 w 171321"/>
                    <a:gd name="connsiteY5" fmla="*/ 51131 h 209320"/>
                    <a:gd name="connsiteX6" fmla="*/ 118447 w 171321"/>
                    <a:gd name="connsiteY6" fmla="*/ 37259 h 209320"/>
                    <a:gd name="connsiteX7" fmla="*/ 13297 w 171321"/>
                    <a:gd name="connsiteY7" fmla="*/ 202 h 209320"/>
                    <a:gd name="connsiteX8" fmla="*/ 52299 w 171321"/>
                    <a:gd name="connsiteY8" fmla="*/ 202 h 209320"/>
                    <a:gd name="connsiteX9" fmla="*/ 52299 w 171321"/>
                    <a:gd name="connsiteY9" fmla="*/ 209320 h 209320"/>
                    <a:gd name="connsiteX10" fmla="*/ 13297 w 171321"/>
                    <a:gd name="connsiteY10" fmla="*/ 209320 h 209320"/>
                    <a:gd name="connsiteX11" fmla="*/ 13297 w 171321"/>
                    <a:gd name="connsiteY11" fmla="*/ 53288 h 209320"/>
                    <a:gd name="connsiteX12" fmla="*/ 0 w 171321"/>
                    <a:gd name="connsiteY12" fmla="*/ 53288 h 209320"/>
                    <a:gd name="connsiteX13" fmla="*/ 0 w 171321"/>
                    <a:gd name="connsiteY13" fmla="*/ 21234 h 209320"/>
                    <a:gd name="connsiteX14" fmla="*/ 118447 w 171321"/>
                    <a:gd name="connsiteY14" fmla="*/ 0 h 209320"/>
                    <a:gd name="connsiteX15" fmla="*/ 171321 w 171321"/>
                    <a:gd name="connsiteY15" fmla="*/ 52874 h 209320"/>
                    <a:gd name="connsiteX16" fmla="*/ 171321 w 171321"/>
                    <a:gd name="connsiteY16" fmla="*/ 156446 h 209320"/>
                    <a:gd name="connsiteX17" fmla="*/ 118447 w 171321"/>
                    <a:gd name="connsiteY17" fmla="*/ 209320 h 209320"/>
                    <a:gd name="connsiteX18" fmla="*/ 65573 w 171321"/>
                    <a:gd name="connsiteY18" fmla="*/ 156446 h 209320"/>
                    <a:gd name="connsiteX19" fmla="*/ 65573 w 171321"/>
                    <a:gd name="connsiteY19" fmla="*/ 52874 h 209320"/>
                    <a:gd name="connsiteX20" fmla="*/ 118447 w 171321"/>
                    <a:gd name="connsiteY20" fmla="*/ 0 h 209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71321" h="209320">
                      <a:moveTo>
                        <a:pt x="118447" y="37259"/>
                      </a:moveTo>
                      <a:cubicBezTo>
                        <a:pt x="110786" y="37259"/>
                        <a:pt x="104575" y="43470"/>
                        <a:pt x="104575" y="51131"/>
                      </a:cubicBezTo>
                      <a:lnTo>
                        <a:pt x="104575" y="158189"/>
                      </a:lnTo>
                      <a:cubicBezTo>
                        <a:pt x="104575" y="165851"/>
                        <a:pt x="110786" y="172061"/>
                        <a:pt x="118447" y="172061"/>
                      </a:cubicBezTo>
                      <a:cubicBezTo>
                        <a:pt x="126108" y="172061"/>
                        <a:pt x="132319" y="165851"/>
                        <a:pt x="132319" y="158189"/>
                      </a:cubicBezTo>
                      <a:lnTo>
                        <a:pt x="132319" y="51131"/>
                      </a:lnTo>
                      <a:cubicBezTo>
                        <a:pt x="132319" y="43470"/>
                        <a:pt x="126108" y="37259"/>
                        <a:pt x="118447" y="37259"/>
                      </a:cubicBezTo>
                      <a:close/>
                      <a:moveTo>
                        <a:pt x="13297" y="202"/>
                      </a:moveTo>
                      <a:lnTo>
                        <a:pt x="52299" y="202"/>
                      </a:lnTo>
                      <a:lnTo>
                        <a:pt x="52299" y="209320"/>
                      </a:lnTo>
                      <a:lnTo>
                        <a:pt x="13297" y="209320"/>
                      </a:lnTo>
                      <a:lnTo>
                        <a:pt x="13297" y="53288"/>
                      </a:lnTo>
                      <a:lnTo>
                        <a:pt x="0" y="53288"/>
                      </a:lnTo>
                      <a:lnTo>
                        <a:pt x="0" y="21234"/>
                      </a:lnTo>
                      <a:close/>
                      <a:moveTo>
                        <a:pt x="118447" y="0"/>
                      </a:moveTo>
                      <a:cubicBezTo>
                        <a:pt x="147648" y="0"/>
                        <a:pt x="171321" y="23673"/>
                        <a:pt x="171321" y="52874"/>
                      </a:cubicBezTo>
                      <a:lnTo>
                        <a:pt x="171321" y="156446"/>
                      </a:lnTo>
                      <a:cubicBezTo>
                        <a:pt x="171321" y="185648"/>
                        <a:pt x="147648" y="209320"/>
                        <a:pt x="118447" y="209320"/>
                      </a:cubicBezTo>
                      <a:cubicBezTo>
                        <a:pt x="89245" y="209320"/>
                        <a:pt x="65573" y="185648"/>
                        <a:pt x="65573" y="156446"/>
                      </a:cubicBezTo>
                      <a:lnTo>
                        <a:pt x="65573" y="52874"/>
                      </a:lnTo>
                      <a:cubicBezTo>
                        <a:pt x="65573" y="23673"/>
                        <a:pt x="89245" y="0"/>
                        <a:pt x="118447" y="0"/>
                      </a:cubicBezTo>
                      <a:close/>
                    </a:path>
                  </a:pathLst>
                </a:custGeom>
                <a:solidFill>
                  <a:srgbClr val="CC9900"/>
                </a:solidFill>
                <a:ln w="19050">
                  <a:solidFill>
                    <a:srgbClr val="6633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</p:grpSp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id="{952B3A3A-DBE6-6394-38F3-A6C89BA11854}"/>
                  </a:ext>
                </a:extLst>
              </p:cNvPr>
              <p:cNvGrpSpPr/>
              <p:nvPr/>
            </p:nvGrpSpPr>
            <p:grpSpPr>
              <a:xfrm>
                <a:off x="2630808" y="5536464"/>
                <a:ext cx="499751" cy="499751"/>
                <a:chOff x="2993957" y="3136278"/>
                <a:chExt cx="690302" cy="690302"/>
              </a:xfrm>
            </p:grpSpPr>
            <p:sp>
              <p:nvSpPr>
                <p:cNvPr id="12" name="楕円 11">
                  <a:extLst>
                    <a:ext uri="{FF2B5EF4-FFF2-40B4-BE49-F238E27FC236}">
                      <a16:creationId xmlns:a16="http://schemas.microsoft.com/office/drawing/2014/main" id="{C624BC79-7572-E11C-EFD6-304E748D5287}"/>
                    </a:ext>
                  </a:extLst>
                </p:cNvPr>
                <p:cNvSpPr/>
                <p:nvPr/>
              </p:nvSpPr>
              <p:spPr bwMode="auto">
                <a:xfrm>
                  <a:off x="2993957" y="3136278"/>
                  <a:ext cx="690302" cy="690302"/>
                </a:xfrm>
                <a:prstGeom prst="ellipse">
                  <a:avLst/>
                </a:prstGeom>
                <a:solidFill>
                  <a:srgbClr val="DDDDDD"/>
                </a:solidFill>
                <a:ln w="38100">
                  <a:solidFill>
                    <a:srgbClr val="000000">
                      <a:lumMod val="65000"/>
                      <a:lumOff val="3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13" name="楕円 12">
                  <a:extLst>
                    <a:ext uri="{FF2B5EF4-FFF2-40B4-BE49-F238E27FC236}">
                      <a16:creationId xmlns:a16="http://schemas.microsoft.com/office/drawing/2014/main" id="{855CF75B-A768-D615-C4A0-40BFB834C5A2}"/>
                    </a:ext>
                  </a:extLst>
                </p:cNvPr>
                <p:cNvSpPr/>
                <p:nvPr/>
              </p:nvSpPr>
              <p:spPr bwMode="auto">
                <a:xfrm>
                  <a:off x="3036190" y="3178511"/>
                  <a:ext cx="605836" cy="605836"/>
                </a:xfrm>
                <a:prstGeom prst="ellipse">
                  <a:avLst/>
                </a:prstGeom>
                <a:solidFill>
                  <a:srgbClr val="DDDDDD"/>
                </a:solidFill>
                <a:ln w="19050">
                  <a:solidFill>
                    <a:srgbClr val="000000">
                      <a:lumMod val="65000"/>
                      <a:lumOff val="3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14" name="フリーフォーム: 図形 13">
                  <a:extLst>
                    <a:ext uri="{FF2B5EF4-FFF2-40B4-BE49-F238E27FC236}">
                      <a16:creationId xmlns:a16="http://schemas.microsoft.com/office/drawing/2014/main" id="{18FD5ADB-8A6B-02A9-3975-3D8842E31941}"/>
                    </a:ext>
                  </a:extLst>
                </p:cNvPr>
                <p:cNvSpPr/>
                <p:nvPr/>
              </p:nvSpPr>
              <p:spPr bwMode="auto">
                <a:xfrm>
                  <a:off x="3139512" y="3337803"/>
                  <a:ext cx="399192" cy="287252"/>
                </a:xfrm>
                <a:custGeom>
                  <a:avLst/>
                  <a:gdLst>
                    <a:gd name="connsiteX0" fmla="*/ 238015 w 290889"/>
                    <a:gd name="connsiteY0" fmla="*/ 37259 h 209320"/>
                    <a:gd name="connsiteX1" fmla="*/ 224143 w 290889"/>
                    <a:gd name="connsiteY1" fmla="*/ 51131 h 209320"/>
                    <a:gd name="connsiteX2" fmla="*/ 224143 w 290889"/>
                    <a:gd name="connsiteY2" fmla="*/ 158189 h 209320"/>
                    <a:gd name="connsiteX3" fmla="*/ 238015 w 290889"/>
                    <a:gd name="connsiteY3" fmla="*/ 172061 h 209320"/>
                    <a:gd name="connsiteX4" fmla="*/ 251887 w 290889"/>
                    <a:gd name="connsiteY4" fmla="*/ 158189 h 209320"/>
                    <a:gd name="connsiteX5" fmla="*/ 251887 w 290889"/>
                    <a:gd name="connsiteY5" fmla="*/ 51131 h 209320"/>
                    <a:gd name="connsiteX6" fmla="*/ 238015 w 290889"/>
                    <a:gd name="connsiteY6" fmla="*/ 37259 h 209320"/>
                    <a:gd name="connsiteX7" fmla="*/ 118447 w 290889"/>
                    <a:gd name="connsiteY7" fmla="*/ 37259 h 209320"/>
                    <a:gd name="connsiteX8" fmla="*/ 104575 w 290889"/>
                    <a:gd name="connsiteY8" fmla="*/ 51131 h 209320"/>
                    <a:gd name="connsiteX9" fmla="*/ 104575 w 290889"/>
                    <a:gd name="connsiteY9" fmla="*/ 158189 h 209320"/>
                    <a:gd name="connsiteX10" fmla="*/ 118447 w 290889"/>
                    <a:gd name="connsiteY10" fmla="*/ 172061 h 209320"/>
                    <a:gd name="connsiteX11" fmla="*/ 132319 w 290889"/>
                    <a:gd name="connsiteY11" fmla="*/ 158189 h 209320"/>
                    <a:gd name="connsiteX12" fmla="*/ 132319 w 290889"/>
                    <a:gd name="connsiteY12" fmla="*/ 51131 h 209320"/>
                    <a:gd name="connsiteX13" fmla="*/ 118447 w 290889"/>
                    <a:gd name="connsiteY13" fmla="*/ 37259 h 209320"/>
                    <a:gd name="connsiteX14" fmla="*/ 13297 w 290889"/>
                    <a:gd name="connsiteY14" fmla="*/ 202 h 209320"/>
                    <a:gd name="connsiteX15" fmla="*/ 52299 w 290889"/>
                    <a:gd name="connsiteY15" fmla="*/ 202 h 209320"/>
                    <a:gd name="connsiteX16" fmla="*/ 52299 w 290889"/>
                    <a:gd name="connsiteY16" fmla="*/ 209320 h 209320"/>
                    <a:gd name="connsiteX17" fmla="*/ 13297 w 290889"/>
                    <a:gd name="connsiteY17" fmla="*/ 209320 h 209320"/>
                    <a:gd name="connsiteX18" fmla="*/ 13297 w 290889"/>
                    <a:gd name="connsiteY18" fmla="*/ 53288 h 209320"/>
                    <a:gd name="connsiteX19" fmla="*/ 0 w 290889"/>
                    <a:gd name="connsiteY19" fmla="*/ 53288 h 209320"/>
                    <a:gd name="connsiteX20" fmla="*/ 0 w 290889"/>
                    <a:gd name="connsiteY20" fmla="*/ 21234 h 209320"/>
                    <a:gd name="connsiteX21" fmla="*/ 238015 w 290889"/>
                    <a:gd name="connsiteY21" fmla="*/ 0 h 209320"/>
                    <a:gd name="connsiteX22" fmla="*/ 290889 w 290889"/>
                    <a:gd name="connsiteY22" fmla="*/ 52874 h 209320"/>
                    <a:gd name="connsiteX23" fmla="*/ 290889 w 290889"/>
                    <a:gd name="connsiteY23" fmla="*/ 156446 h 209320"/>
                    <a:gd name="connsiteX24" fmla="*/ 238015 w 290889"/>
                    <a:gd name="connsiteY24" fmla="*/ 209320 h 209320"/>
                    <a:gd name="connsiteX25" fmla="*/ 185141 w 290889"/>
                    <a:gd name="connsiteY25" fmla="*/ 156446 h 209320"/>
                    <a:gd name="connsiteX26" fmla="*/ 185141 w 290889"/>
                    <a:gd name="connsiteY26" fmla="*/ 52874 h 209320"/>
                    <a:gd name="connsiteX27" fmla="*/ 238015 w 290889"/>
                    <a:gd name="connsiteY27" fmla="*/ 0 h 209320"/>
                    <a:gd name="connsiteX28" fmla="*/ 118447 w 290889"/>
                    <a:gd name="connsiteY28" fmla="*/ 0 h 209320"/>
                    <a:gd name="connsiteX29" fmla="*/ 171321 w 290889"/>
                    <a:gd name="connsiteY29" fmla="*/ 52874 h 209320"/>
                    <a:gd name="connsiteX30" fmla="*/ 171321 w 290889"/>
                    <a:gd name="connsiteY30" fmla="*/ 156446 h 209320"/>
                    <a:gd name="connsiteX31" fmla="*/ 118447 w 290889"/>
                    <a:gd name="connsiteY31" fmla="*/ 209320 h 209320"/>
                    <a:gd name="connsiteX32" fmla="*/ 65573 w 290889"/>
                    <a:gd name="connsiteY32" fmla="*/ 156446 h 209320"/>
                    <a:gd name="connsiteX33" fmla="*/ 65573 w 290889"/>
                    <a:gd name="connsiteY33" fmla="*/ 52874 h 209320"/>
                    <a:gd name="connsiteX34" fmla="*/ 118447 w 290889"/>
                    <a:gd name="connsiteY34" fmla="*/ 0 h 209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290889" h="209320">
                      <a:moveTo>
                        <a:pt x="238015" y="37259"/>
                      </a:moveTo>
                      <a:cubicBezTo>
                        <a:pt x="230354" y="37259"/>
                        <a:pt x="224143" y="43470"/>
                        <a:pt x="224143" y="51131"/>
                      </a:cubicBezTo>
                      <a:lnTo>
                        <a:pt x="224143" y="158189"/>
                      </a:lnTo>
                      <a:cubicBezTo>
                        <a:pt x="224143" y="165851"/>
                        <a:pt x="230354" y="172061"/>
                        <a:pt x="238015" y="172061"/>
                      </a:cubicBezTo>
                      <a:cubicBezTo>
                        <a:pt x="245676" y="172061"/>
                        <a:pt x="251887" y="165851"/>
                        <a:pt x="251887" y="158189"/>
                      </a:cubicBezTo>
                      <a:lnTo>
                        <a:pt x="251887" y="51131"/>
                      </a:lnTo>
                      <a:cubicBezTo>
                        <a:pt x="251887" y="43470"/>
                        <a:pt x="245676" y="37259"/>
                        <a:pt x="238015" y="37259"/>
                      </a:cubicBezTo>
                      <a:close/>
                      <a:moveTo>
                        <a:pt x="118447" y="37259"/>
                      </a:moveTo>
                      <a:cubicBezTo>
                        <a:pt x="110786" y="37259"/>
                        <a:pt x="104575" y="43470"/>
                        <a:pt x="104575" y="51131"/>
                      </a:cubicBezTo>
                      <a:lnTo>
                        <a:pt x="104575" y="158189"/>
                      </a:lnTo>
                      <a:cubicBezTo>
                        <a:pt x="104575" y="165851"/>
                        <a:pt x="110786" y="172061"/>
                        <a:pt x="118447" y="172061"/>
                      </a:cubicBezTo>
                      <a:cubicBezTo>
                        <a:pt x="126108" y="172061"/>
                        <a:pt x="132319" y="165851"/>
                        <a:pt x="132319" y="158189"/>
                      </a:cubicBezTo>
                      <a:lnTo>
                        <a:pt x="132319" y="51131"/>
                      </a:lnTo>
                      <a:cubicBezTo>
                        <a:pt x="132319" y="43470"/>
                        <a:pt x="126108" y="37259"/>
                        <a:pt x="118447" y="37259"/>
                      </a:cubicBezTo>
                      <a:close/>
                      <a:moveTo>
                        <a:pt x="13297" y="202"/>
                      </a:moveTo>
                      <a:lnTo>
                        <a:pt x="52299" y="202"/>
                      </a:lnTo>
                      <a:lnTo>
                        <a:pt x="52299" y="209320"/>
                      </a:lnTo>
                      <a:lnTo>
                        <a:pt x="13297" y="209320"/>
                      </a:lnTo>
                      <a:lnTo>
                        <a:pt x="13297" y="53288"/>
                      </a:lnTo>
                      <a:lnTo>
                        <a:pt x="0" y="53288"/>
                      </a:lnTo>
                      <a:lnTo>
                        <a:pt x="0" y="21234"/>
                      </a:lnTo>
                      <a:close/>
                      <a:moveTo>
                        <a:pt x="238015" y="0"/>
                      </a:moveTo>
                      <a:cubicBezTo>
                        <a:pt x="267216" y="0"/>
                        <a:pt x="290889" y="23673"/>
                        <a:pt x="290889" y="52874"/>
                      </a:cubicBezTo>
                      <a:lnTo>
                        <a:pt x="290889" y="156446"/>
                      </a:lnTo>
                      <a:cubicBezTo>
                        <a:pt x="290889" y="185648"/>
                        <a:pt x="267216" y="209320"/>
                        <a:pt x="238015" y="209320"/>
                      </a:cubicBezTo>
                      <a:cubicBezTo>
                        <a:pt x="208813" y="209320"/>
                        <a:pt x="185141" y="185648"/>
                        <a:pt x="185141" y="156446"/>
                      </a:cubicBezTo>
                      <a:lnTo>
                        <a:pt x="185141" y="52874"/>
                      </a:lnTo>
                      <a:cubicBezTo>
                        <a:pt x="185141" y="23673"/>
                        <a:pt x="208813" y="0"/>
                        <a:pt x="238015" y="0"/>
                      </a:cubicBezTo>
                      <a:close/>
                      <a:moveTo>
                        <a:pt x="118447" y="0"/>
                      </a:moveTo>
                      <a:cubicBezTo>
                        <a:pt x="147648" y="0"/>
                        <a:pt x="171321" y="23673"/>
                        <a:pt x="171321" y="52874"/>
                      </a:cubicBezTo>
                      <a:lnTo>
                        <a:pt x="171321" y="156446"/>
                      </a:lnTo>
                      <a:cubicBezTo>
                        <a:pt x="171321" y="185648"/>
                        <a:pt x="147648" y="209320"/>
                        <a:pt x="118447" y="209320"/>
                      </a:cubicBezTo>
                      <a:cubicBezTo>
                        <a:pt x="89245" y="209320"/>
                        <a:pt x="65573" y="185648"/>
                        <a:pt x="65573" y="156446"/>
                      </a:cubicBezTo>
                      <a:lnTo>
                        <a:pt x="65573" y="52874"/>
                      </a:lnTo>
                      <a:cubicBezTo>
                        <a:pt x="65573" y="23673"/>
                        <a:pt x="89245" y="0"/>
                        <a:pt x="118447" y="0"/>
                      </a:cubicBezTo>
                      <a:close/>
                    </a:path>
                  </a:pathLst>
                </a:custGeom>
                <a:solidFill>
                  <a:srgbClr val="DDDDDD"/>
                </a:solidFill>
                <a:ln w="19050">
                  <a:solidFill>
                    <a:srgbClr val="000000">
                      <a:lumMod val="65000"/>
                      <a:lumOff val="3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967888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B82CADAD-EB4D-E8BF-0056-B7B7D4BA73DF}"/>
              </a:ext>
            </a:extLst>
          </p:cNvPr>
          <p:cNvSpPr/>
          <p:nvPr/>
        </p:nvSpPr>
        <p:spPr>
          <a:xfrm>
            <a:off x="101600" y="101600"/>
            <a:ext cx="9702800" cy="3164113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E5D70F74-BF6A-4078-E6B9-69E6C6DC8614}"/>
              </a:ext>
            </a:extLst>
          </p:cNvPr>
          <p:cNvSpPr txBox="1"/>
          <p:nvPr/>
        </p:nvSpPr>
        <p:spPr>
          <a:xfrm>
            <a:off x="661860" y="402075"/>
            <a:ext cx="8627284" cy="257748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お支払いは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現金のみです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3EF40E1E-16D4-499A-7D35-45F1BEC4F7EC}"/>
              </a:ext>
            </a:extLst>
          </p:cNvPr>
          <p:cNvSpPr txBox="1"/>
          <p:nvPr/>
        </p:nvSpPr>
        <p:spPr>
          <a:xfrm>
            <a:off x="3851026" y="3889830"/>
            <a:ext cx="5597774" cy="2046374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en-US" altLang="ja-JP" sz="5400" dirty="0">
                <a:ln w="28575">
                  <a:noFill/>
                </a:ln>
              </a:rPr>
              <a:t>Payment is cash only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624A3190-FAB4-1482-39EF-3371C067C39E}"/>
              </a:ext>
            </a:extLst>
          </p:cNvPr>
          <p:cNvGrpSpPr/>
          <p:nvPr/>
        </p:nvGrpSpPr>
        <p:grpSpPr>
          <a:xfrm>
            <a:off x="452499" y="3441616"/>
            <a:ext cx="2942072" cy="2942072"/>
            <a:chOff x="1179244" y="4992153"/>
            <a:chExt cx="4499512" cy="4499512"/>
          </a:xfrm>
        </p:grpSpPr>
        <p:sp>
          <p:nvSpPr>
            <p:cNvPr id="3" name="楕円 2">
              <a:extLst>
                <a:ext uri="{FF2B5EF4-FFF2-40B4-BE49-F238E27FC236}">
                  <a16:creationId xmlns:a16="http://schemas.microsoft.com/office/drawing/2014/main" id="{DEF899D0-B7D2-D575-A1DF-E61AFC423688}"/>
                </a:ext>
              </a:extLst>
            </p:cNvPr>
            <p:cNvSpPr/>
            <p:nvPr/>
          </p:nvSpPr>
          <p:spPr>
            <a:xfrm>
              <a:off x="1179244" y="4992153"/>
              <a:ext cx="4499512" cy="4499512"/>
            </a:xfrm>
            <a:prstGeom prst="ellipse">
              <a:avLst/>
            </a:prstGeom>
            <a:solidFill>
              <a:srgbClr val="66CC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58A1CCD6-D504-0141-AC85-60925D53BDCA}"/>
                </a:ext>
              </a:extLst>
            </p:cNvPr>
            <p:cNvGrpSpPr/>
            <p:nvPr/>
          </p:nvGrpSpPr>
          <p:grpSpPr>
            <a:xfrm>
              <a:off x="1386938" y="5286921"/>
              <a:ext cx="4042312" cy="3989312"/>
              <a:chOff x="1660918" y="4119086"/>
              <a:chExt cx="2366522" cy="2335494"/>
            </a:xfrm>
          </p:grpSpPr>
          <p:grpSp>
            <p:nvGrpSpPr>
              <p:cNvPr id="5" name="グループ化 4">
                <a:extLst>
                  <a:ext uri="{FF2B5EF4-FFF2-40B4-BE49-F238E27FC236}">
                    <a16:creationId xmlns:a16="http://schemas.microsoft.com/office/drawing/2014/main" id="{D21BC879-F45F-89A4-6FA0-0B49A3D1D8E4}"/>
                  </a:ext>
                </a:extLst>
              </p:cNvPr>
              <p:cNvGrpSpPr/>
              <p:nvPr/>
            </p:nvGrpSpPr>
            <p:grpSpPr>
              <a:xfrm>
                <a:off x="1721349" y="4119086"/>
                <a:ext cx="2046408" cy="1035166"/>
                <a:chOff x="6180922" y="1269220"/>
                <a:chExt cx="2046408" cy="1035166"/>
              </a:xfrm>
            </p:grpSpPr>
            <p:sp>
              <p:nvSpPr>
                <p:cNvPr id="43" name="正方形/長方形 42">
                  <a:extLst>
                    <a:ext uri="{FF2B5EF4-FFF2-40B4-BE49-F238E27FC236}">
                      <a16:creationId xmlns:a16="http://schemas.microsoft.com/office/drawing/2014/main" id="{F76FFB8C-DCBE-8CF7-028B-985192696C42}"/>
                    </a:ext>
                  </a:extLst>
                </p:cNvPr>
                <p:cNvSpPr/>
                <p:nvPr/>
              </p:nvSpPr>
              <p:spPr bwMode="auto">
                <a:xfrm>
                  <a:off x="6180922" y="1269220"/>
                  <a:ext cx="2046408" cy="1035166"/>
                </a:xfrm>
                <a:prstGeom prst="rect">
                  <a:avLst/>
                </a:prstGeom>
                <a:solidFill>
                  <a:srgbClr val="F8F9CB"/>
                </a:solidFill>
                <a:ln w="38100" cap="flat" cmpd="sng" algn="ctr">
                  <a:solidFill>
                    <a:srgbClr val="333300"/>
                  </a:solidFill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4" name="正方形/長方形 43">
                  <a:extLst>
                    <a:ext uri="{FF2B5EF4-FFF2-40B4-BE49-F238E27FC236}">
                      <a16:creationId xmlns:a16="http://schemas.microsoft.com/office/drawing/2014/main" id="{3AC26F89-8177-50F6-4157-566400469E60}"/>
                    </a:ext>
                  </a:extLst>
                </p:cNvPr>
                <p:cNvSpPr/>
                <p:nvPr/>
              </p:nvSpPr>
              <p:spPr bwMode="auto">
                <a:xfrm>
                  <a:off x="6231530" y="1314767"/>
                  <a:ext cx="1953473" cy="946832"/>
                </a:xfrm>
                <a:prstGeom prst="rect">
                  <a:avLst/>
                </a:prstGeom>
                <a:solidFill>
                  <a:srgbClr val="CCECFF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5" name="円/楕円 263">
                  <a:extLst>
                    <a:ext uri="{FF2B5EF4-FFF2-40B4-BE49-F238E27FC236}">
                      <a16:creationId xmlns:a16="http://schemas.microsoft.com/office/drawing/2014/main" id="{BBFD62A4-0A45-EABA-4EBA-9091E9A133D1}"/>
                    </a:ext>
                  </a:extLst>
                </p:cNvPr>
                <p:cNvSpPr/>
                <p:nvPr/>
              </p:nvSpPr>
              <p:spPr bwMode="auto">
                <a:xfrm>
                  <a:off x="6998473" y="1496496"/>
                  <a:ext cx="411306" cy="583374"/>
                </a:xfrm>
                <a:prstGeom prst="ellipse">
                  <a:avLst/>
                </a:prstGeom>
                <a:solidFill>
                  <a:srgbClr val="F8F9CB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6" name="フリーフォーム: 図形 45">
                  <a:extLst>
                    <a:ext uri="{FF2B5EF4-FFF2-40B4-BE49-F238E27FC236}">
                      <a16:creationId xmlns:a16="http://schemas.microsoft.com/office/drawing/2014/main" id="{BFE03439-FBC4-773A-21DF-F64B76ED4115}"/>
                    </a:ext>
                  </a:extLst>
                </p:cNvPr>
                <p:cNvSpPr/>
                <p:nvPr/>
              </p:nvSpPr>
              <p:spPr bwMode="auto">
                <a:xfrm>
                  <a:off x="6714863" y="1619254"/>
                  <a:ext cx="978526" cy="335098"/>
                </a:xfrm>
                <a:custGeom>
                  <a:avLst/>
                  <a:gdLst>
                    <a:gd name="connsiteX0" fmla="*/ 965925 w 1101656"/>
                    <a:gd name="connsiteY0" fmla="*/ 107235 h 377265"/>
                    <a:gd name="connsiteX1" fmla="*/ 965925 w 1101656"/>
                    <a:gd name="connsiteY1" fmla="*/ 175596 h 377265"/>
                    <a:gd name="connsiteX2" fmla="*/ 1024420 w 1101656"/>
                    <a:gd name="connsiteY2" fmla="*/ 175596 h 377265"/>
                    <a:gd name="connsiteX3" fmla="*/ 1024420 w 1101656"/>
                    <a:gd name="connsiteY3" fmla="*/ 107235 h 377265"/>
                    <a:gd name="connsiteX4" fmla="*/ 829812 w 1101656"/>
                    <a:gd name="connsiteY4" fmla="*/ 107235 h 377265"/>
                    <a:gd name="connsiteX5" fmla="*/ 829812 w 1101656"/>
                    <a:gd name="connsiteY5" fmla="*/ 175596 h 377265"/>
                    <a:gd name="connsiteX6" fmla="*/ 888689 w 1101656"/>
                    <a:gd name="connsiteY6" fmla="*/ 175596 h 377265"/>
                    <a:gd name="connsiteX7" fmla="*/ 888689 w 1101656"/>
                    <a:gd name="connsiteY7" fmla="*/ 107235 h 377265"/>
                    <a:gd name="connsiteX8" fmla="*/ 752178 w 1101656"/>
                    <a:gd name="connsiteY8" fmla="*/ 19575 h 377265"/>
                    <a:gd name="connsiteX9" fmla="*/ 752576 w 1101656"/>
                    <a:gd name="connsiteY9" fmla="*/ 19575 h 377265"/>
                    <a:gd name="connsiteX10" fmla="*/ 829812 w 1101656"/>
                    <a:gd name="connsiteY10" fmla="*/ 19575 h 377265"/>
                    <a:gd name="connsiteX11" fmla="*/ 888689 w 1101656"/>
                    <a:gd name="connsiteY11" fmla="*/ 19575 h 377265"/>
                    <a:gd name="connsiteX12" fmla="*/ 965925 w 1101656"/>
                    <a:gd name="connsiteY12" fmla="*/ 19575 h 377265"/>
                    <a:gd name="connsiteX13" fmla="*/ 1024420 w 1101656"/>
                    <a:gd name="connsiteY13" fmla="*/ 19575 h 377265"/>
                    <a:gd name="connsiteX14" fmla="*/ 1101656 w 1101656"/>
                    <a:gd name="connsiteY14" fmla="*/ 19575 h 377265"/>
                    <a:gd name="connsiteX15" fmla="*/ 1101656 w 1101656"/>
                    <a:gd name="connsiteY15" fmla="*/ 107235 h 377265"/>
                    <a:gd name="connsiteX16" fmla="*/ 1101656 w 1101656"/>
                    <a:gd name="connsiteY16" fmla="*/ 175596 h 377265"/>
                    <a:gd name="connsiteX17" fmla="*/ 1101656 w 1101656"/>
                    <a:gd name="connsiteY17" fmla="*/ 263256 h 377265"/>
                    <a:gd name="connsiteX18" fmla="*/ 1101656 w 1101656"/>
                    <a:gd name="connsiteY18" fmla="*/ 377265 h 377265"/>
                    <a:gd name="connsiteX19" fmla="*/ 1024420 w 1101656"/>
                    <a:gd name="connsiteY19" fmla="*/ 377265 h 377265"/>
                    <a:gd name="connsiteX20" fmla="*/ 1024420 w 1101656"/>
                    <a:gd name="connsiteY20" fmla="*/ 263256 h 377265"/>
                    <a:gd name="connsiteX21" fmla="*/ 829812 w 1101656"/>
                    <a:gd name="connsiteY21" fmla="*/ 263256 h 377265"/>
                    <a:gd name="connsiteX22" fmla="*/ 829812 w 1101656"/>
                    <a:gd name="connsiteY22" fmla="*/ 377265 h 377265"/>
                    <a:gd name="connsiteX23" fmla="*/ 752576 w 1101656"/>
                    <a:gd name="connsiteY23" fmla="*/ 377265 h 377265"/>
                    <a:gd name="connsiteX24" fmla="*/ 752576 w 1101656"/>
                    <a:gd name="connsiteY24" fmla="*/ 263256 h 377265"/>
                    <a:gd name="connsiteX25" fmla="*/ 752178 w 1101656"/>
                    <a:gd name="connsiteY25" fmla="*/ 263256 h 377265"/>
                    <a:gd name="connsiteX26" fmla="*/ 752178 w 1101656"/>
                    <a:gd name="connsiteY26" fmla="*/ 175596 h 377265"/>
                    <a:gd name="connsiteX27" fmla="*/ 752576 w 1101656"/>
                    <a:gd name="connsiteY27" fmla="*/ 175596 h 377265"/>
                    <a:gd name="connsiteX28" fmla="*/ 752576 w 1101656"/>
                    <a:gd name="connsiteY28" fmla="*/ 107235 h 377265"/>
                    <a:gd name="connsiteX29" fmla="*/ 752178 w 1101656"/>
                    <a:gd name="connsiteY29" fmla="*/ 107235 h 377265"/>
                    <a:gd name="connsiteX30" fmla="*/ 294493 w 1101656"/>
                    <a:gd name="connsiteY30" fmla="*/ 0 h 377265"/>
                    <a:gd name="connsiteX31" fmla="*/ 306871 w 1101656"/>
                    <a:gd name="connsiteY31" fmla="*/ 86782 h 377265"/>
                    <a:gd name="connsiteX32" fmla="*/ 197920 w 1101656"/>
                    <a:gd name="connsiteY32" fmla="*/ 102322 h 377265"/>
                    <a:gd name="connsiteX33" fmla="*/ 197920 w 1101656"/>
                    <a:gd name="connsiteY33" fmla="*/ 153415 h 377265"/>
                    <a:gd name="connsiteX34" fmla="*/ 316153 w 1101656"/>
                    <a:gd name="connsiteY34" fmla="*/ 153415 h 377265"/>
                    <a:gd name="connsiteX35" fmla="*/ 316153 w 1101656"/>
                    <a:gd name="connsiteY35" fmla="*/ 241075 h 377265"/>
                    <a:gd name="connsiteX36" fmla="*/ 197920 w 1101656"/>
                    <a:gd name="connsiteY36" fmla="*/ 241075 h 377265"/>
                    <a:gd name="connsiteX37" fmla="*/ 197920 w 1101656"/>
                    <a:gd name="connsiteY37" fmla="*/ 377263 h 377265"/>
                    <a:gd name="connsiteX38" fmla="*/ 120684 w 1101656"/>
                    <a:gd name="connsiteY38" fmla="*/ 377263 h 377265"/>
                    <a:gd name="connsiteX39" fmla="*/ 120684 w 1101656"/>
                    <a:gd name="connsiteY39" fmla="*/ 241075 h 377265"/>
                    <a:gd name="connsiteX40" fmla="*/ 0 w 1101656"/>
                    <a:gd name="connsiteY40" fmla="*/ 241075 h 377265"/>
                    <a:gd name="connsiteX41" fmla="*/ 0 w 1101656"/>
                    <a:gd name="connsiteY41" fmla="*/ 153415 h 377265"/>
                    <a:gd name="connsiteX42" fmla="*/ 120684 w 1101656"/>
                    <a:gd name="connsiteY42" fmla="*/ 153415 h 377265"/>
                    <a:gd name="connsiteX43" fmla="*/ 120684 w 1101656"/>
                    <a:gd name="connsiteY43" fmla="*/ 113338 h 377265"/>
                    <a:gd name="connsiteX44" fmla="*/ 26227 w 1101656"/>
                    <a:gd name="connsiteY44" fmla="*/ 126810 h 377265"/>
                    <a:gd name="connsiteX45" fmla="*/ 13849 w 1101656"/>
                    <a:gd name="connsiteY45" fmla="*/ 40028 h 3772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101656" h="377265">
                      <a:moveTo>
                        <a:pt x="965925" y="107235"/>
                      </a:moveTo>
                      <a:lnTo>
                        <a:pt x="965925" y="175596"/>
                      </a:lnTo>
                      <a:lnTo>
                        <a:pt x="1024420" y="175596"/>
                      </a:lnTo>
                      <a:lnTo>
                        <a:pt x="1024420" y="107235"/>
                      </a:lnTo>
                      <a:close/>
                      <a:moveTo>
                        <a:pt x="829812" y="107235"/>
                      </a:moveTo>
                      <a:lnTo>
                        <a:pt x="829812" y="175596"/>
                      </a:lnTo>
                      <a:lnTo>
                        <a:pt x="888689" y="175596"/>
                      </a:lnTo>
                      <a:lnTo>
                        <a:pt x="888689" y="107235"/>
                      </a:lnTo>
                      <a:close/>
                      <a:moveTo>
                        <a:pt x="752178" y="19575"/>
                      </a:moveTo>
                      <a:lnTo>
                        <a:pt x="752576" y="19575"/>
                      </a:lnTo>
                      <a:lnTo>
                        <a:pt x="829812" y="19575"/>
                      </a:lnTo>
                      <a:lnTo>
                        <a:pt x="888689" y="19575"/>
                      </a:lnTo>
                      <a:lnTo>
                        <a:pt x="965925" y="19575"/>
                      </a:lnTo>
                      <a:lnTo>
                        <a:pt x="1024420" y="19575"/>
                      </a:lnTo>
                      <a:lnTo>
                        <a:pt x="1101656" y="19575"/>
                      </a:lnTo>
                      <a:lnTo>
                        <a:pt x="1101656" y="107235"/>
                      </a:lnTo>
                      <a:lnTo>
                        <a:pt x="1101656" y="175596"/>
                      </a:lnTo>
                      <a:lnTo>
                        <a:pt x="1101656" y="263256"/>
                      </a:lnTo>
                      <a:lnTo>
                        <a:pt x="1101656" y="377265"/>
                      </a:lnTo>
                      <a:lnTo>
                        <a:pt x="1024420" y="377265"/>
                      </a:lnTo>
                      <a:lnTo>
                        <a:pt x="1024420" y="263256"/>
                      </a:lnTo>
                      <a:lnTo>
                        <a:pt x="829812" y="263256"/>
                      </a:lnTo>
                      <a:lnTo>
                        <a:pt x="829812" y="377265"/>
                      </a:lnTo>
                      <a:lnTo>
                        <a:pt x="752576" y="377265"/>
                      </a:lnTo>
                      <a:lnTo>
                        <a:pt x="752576" y="263256"/>
                      </a:lnTo>
                      <a:lnTo>
                        <a:pt x="752178" y="263256"/>
                      </a:lnTo>
                      <a:lnTo>
                        <a:pt x="752178" y="175596"/>
                      </a:lnTo>
                      <a:lnTo>
                        <a:pt x="752576" y="175596"/>
                      </a:lnTo>
                      <a:lnTo>
                        <a:pt x="752576" y="107235"/>
                      </a:lnTo>
                      <a:lnTo>
                        <a:pt x="752178" y="107235"/>
                      </a:lnTo>
                      <a:close/>
                      <a:moveTo>
                        <a:pt x="294493" y="0"/>
                      </a:moveTo>
                      <a:lnTo>
                        <a:pt x="306871" y="86782"/>
                      </a:lnTo>
                      <a:lnTo>
                        <a:pt x="197920" y="102322"/>
                      </a:lnTo>
                      <a:lnTo>
                        <a:pt x="197920" y="153415"/>
                      </a:lnTo>
                      <a:lnTo>
                        <a:pt x="316153" y="153415"/>
                      </a:lnTo>
                      <a:lnTo>
                        <a:pt x="316153" y="241075"/>
                      </a:lnTo>
                      <a:lnTo>
                        <a:pt x="197920" y="241075"/>
                      </a:lnTo>
                      <a:lnTo>
                        <a:pt x="197920" y="377263"/>
                      </a:lnTo>
                      <a:lnTo>
                        <a:pt x="120684" y="377263"/>
                      </a:lnTo>
                      <a:lnTo>
                        <a:pt x="120684" y="241075"/>
                      </a:lnTo>
                      <a:lnTo>
                        <a:pt x="0" y="241075"/>
                      </a:lnTo>
                      <a:lnTo>
                        <a:pt x="0" y="153415"/>
                      </a:lnTo>
                      <a:lnTo>
                        <a:pt x="120684" y="153415"/>
                      </a:lnTo>
                      <a:lnTo>
                        <a:pt x="120684" y="113338"/>
                      </a:lnTo>
                      <a:lnTo>
                        <a:pt x="26227" y="126810"/>
                      </a:lnTo>
                      <a:lnTo>
                        <a:pt x="13849" y="40028"/>
                      </a:lnTo>
                      <a:close/>
                    </a:path>
                  </a:pathLst>
                </a:custGeom>
                <a:solidFill>
                  <a:srgbClr val="1C1C1C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47" name="フリーフォーム: 図形 46">
                  <a:extLst>
                    <a:ext uri="{FF2B5EF4-FFF2-40B4-BE49-F238E27FC236}">
                      <a16:creationId xmlns:a16="http://schemas.microsoft.com/office/drawing/2014/main" id="{85EF7421-ED00-9F9C-C903-90F2C39FB02C}"/>
                    </a:ext>
                  </a:extLst>
                </p:cNvPr>
                <p:cNvSpPr/>
                <p:nvPr/>
              </p:nvSpPr>
              <p:spPr bwMode="auto">
                <a:xfrm>
                  <a:off x="6231530" y="1314767"/>
                  <a:ext cx="1949792" cy="946832"/>
                </a:xfrm>
                <a:custGeom>
                  <a:avLst/>
                  <a:gdLst>
                    <a:gd name="connsiteX0" fmla="*/ 157800 w 3363912"/>
                    <a:gd name="connsiteY0" fmla="*/ 157800 h 1633537"/>
                    <a:gd name="connsiteX1" fmla="*/ 157800 w 3363912"/>
                    <a:gd name="connsiteY1" fmla="*/ 1475737 h 1633537"/>
                    <a:gd name="connsiteX2" fmla="*/ 3206112 w 3363912"/>
                    <a:gd name="connsiteY2" fmla="*/ 1475737 h 1633537"/>
                    <a:gd name="connsiteX3" fmla="*/ 3206112 w 3363912"/>
                    <a:gd name="connsiteY3" fmla="*/ 157800 h 1633537"/>
                    <a:gd name="connsiteX4" fmla="*/ 0 w 3363912"/>
                    <a:gd name="connsiteY4" fmla="*/ 0 h 1633537"/>
                    <a:gd name="connsiteX5" fmla="*/ 3363912 w 3363912"/>
                    <a:gd name="connsiteY5" fmla="*/ 0 h 1633537"/>
                    <a:gd name="connsiteX6" fmla="*/ 3363912 w 3363912"/>
                    <a:gd name="connsiteY6" fmla="*/ 1633537 h 1633537"/>
                    <a:gd name="connsiteX7" fmla="*/ 0 w 3363912"/>
                    <a:gd name="connsiteY7" fmla="*/ 1633537 h 16335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363912" h="1633537">
                      <a:moveTo>
                        <a:pt x="157800" y="157800"/>
                      </a:moveTo>
                      <a:lnTo>
                        <a:pt x="157800" y="1475737"/>
                      </a:lnTo>
                      <a:lnTo>
                        <a:pt x="3206112" y="1475737"/>
                      </a:lnTo>
                      <a:lnTo>
                        <a:pt x="3206112" y="157800"/>
                      </a:lnTo>
                      <a:close/>
                      <a:moveTo>
                        <a:pt x="0" y="0"/>
                      </a:moveTo>
                      <a:lnTo>
                        <a:pt x="3363912" y="0"/>
                      </a:lnTo>
                      <a:lnTo>
                        <a:pt x="3363912" y="1633537"/>
                      </a:lnTo>
                      <a:lnTo>
                        <a:pt x="0" y="1633537"/>
                      </a:lnTo>
                      <a:close/>
                    </a:path>
                  </a:pathLst>
                </a:custGeom>
                <a:solidFill>
                  <a:srgbClr val="66CCFF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wrap="square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8" name="フリーフォーム: 図形 47">
                  <a:extLst>
                    <a:ext uri="{FF2B5EF4-FFF2-40B4-BE49-F238E27FC236}">
                      <a16:creationId xmlns:a16="http://schemas.microsoft.com/office/drawing/2014/main" id="{03845DD5-A302-71B0-8C2D-5CBC91CF39D7}"/>
                    </a:ext>
                  </a:extLst>
                </p:cNvPr>
                <p:cNvSpPr/>
                <p:nvPr/>
              </p:nvSpPr>
              <p:spPr bwMode="auto">
                <a:xfrm>
                  <a:off x="7737294" y="1357568"/>
                  <a:ext cx="411306" cy="209320"/>
                </a:xfrm>
                <a:custGeom>
                  <a:avLst/>
                  <a:gdLst>
                    <a:gd name="connsiteX0" fmla="*/ 1006504 w 1154978"/>
                    <a:gd name="connsiteY0" fmla="*/ 104627 h 587787"/>
                    <a:gd name="connsiteX1" fmla="*/ 967551 w 1154978"/>
                    <a:gd name="connsiteY1" fmla="*/ 143580 h 587787"/>
                    <a:gd name="connsiteX2" fmla="*/ 967551 w 1154978"/>
                    <a:gd name="connsiteY2" fmla="*/ 444208 h 587787"/>
                    <a:gd name="connsiteX3" fmla="*/ 1006504 w 1154978"/>
                    <a:gd name="connsiteY3" fmla="*/ 483161 h 587787"/>
                    <a:gd name="connsiteX4" fmla="*/ 1045457 w 1154978"/>
                    <a:gd name="connsiteY4" fmla="*/ 444208 h 587787"/>
                    <a:gd name="connsiteX5" fmla="*/ 1045457 w 1154978"/>
                    <a:gd name="connsiteY5" fmla="*/ 143580 h 587787"/>
                    <a:gd name="connsiteX6" fmla="*/ 1006504 w 1154978"/>
                    <a:gd name="connsiteY6" fmla="*/ 104627 h 587787"/>
                    <a:gd name="connsiteX7" fmla="*/ 668366 w 1154978"/>
                    <a:gd name="connsiteY7" fmla="*/ 104627 h 587787"/>
                    <a:gd name="connsiteX8" fmla="*/ 629413 w 1154978"/>
                    <a:gd name="connsiteY8" fmla="*/ 143580 h 587787"/>
                    <a:gd name="connsiteX9" fmla="*/ 629413 w 1154978"/>
                    <a:gd name="connsiteY9" fmla="*/ 444208 h 587787"/>
                    <a:gd name="connsiteX10" fmla="*/ 668366 w 1154978"/>
                    <a:gd name="connsiteY10" fmla="*/ 483161 h 587787"/>
                    <a:gd name="connsiteX11" fmla="*/ 707319 w 1154978"/>
                    <a:gd name="connsiteY11" fmla="*/ 444208 h 587787"/>
                    <a:gd name="connsiteX12" fmla="*/ 707319 w 1154978"/>
                    <a:gd name="connsiteY12" fmla="*/ 143580 h 587787"/>
                    <a:gd name="connsiteX13" fmla="*/ 668366 w 1154978"/>
                    <a:gd name="connsiteY13" fmla="*/ 104627 h 587787"/>
                    <a:gd name="connsiteX14" fmla="*/ 332610 w 1154978"/>
                    <a:gd name="connsiteY14" fmla="*/ 104627 h 587787"/>
                    <a:gd name="connsiteX15" fmla="*/ 293657 w 1154978"/>
                    <a:gd name="connsiteY15" fmla="*/ 143580 h 587787"/>
                    <a:gd name="connsiteX16" fmla="*/ 293657 w 1154978"/>
                    <a:gd name="connsiteY16" fmla="*/ 444208 h 587787"/>
                    <a:gd name="connsiteX17" fmla="*/ 332610 w 1154978"/>
                    <a:gd name="connsiteY17" fmla="*/ 483161 h 587787"/>
                    <a:gd name="connsiteX18" fmla="*/ 371563 w 1154978"/>
                    <a:gd name="connsiteY18" fmla="*/ 444208 h 587787"/>
                    <a:gd name="connsiteX19" fmla="*/ 371563 w 1154978"/>
                    <a:gd name="connsiteY19" fmla="*/ 143580 h 587787"/>
                    <a:gd name="connsiteX20" fmla="*/ 332610 w 1154978"/>
                    <a:gd name="connsiteY20" fmla="*/ 104627 h 587787"/>
                    <a:gd name="connsiteX21" fmla="*/ 37339 w 1154978"/>
                    <a:gd name="connsiteY21" fmla="*/ 567 h 587787"/>
                    <a:gd name="connsiteX22" fmla="*/ 146860 w 1154978"/>
                    <a:gd name="connsiteY22" fmla="*/ 567 h 587787"/>
                    <a:gd name="connsiteX23" fmla="*/ 146860 w 1154978"/>
                    <a:gd name="connsiteY23" fmla="*/ 587787 h 587787"/>
                    <a:gd name="connsiteX24" fmla="*/ 37339 w 1154978"/>
                    <a:gd name="connsiteY24" fmla="*/ 587787 h 587787"/>
                    <a:gd name="connsiteX25" fmla="*/ 37339 w 1154978"/>
                    <a:gd name="connsiteY25" fmla="*/ 149637 h 587787"/>
                    <a:gd name="connsiteX26" fmla="*/ 0 w 1154978"/>
                    <a:gd name="connsiteY26" fmla="*/ 149637 h 587787"/>
                    <a:gd name="connsiteX27" fmla="*/ 0 w 1154978"/>
                    <a:gd name="connsiteY27" fmla="*/ 59627 h 587787"/>
                    <a:gd name="connsiteX28" fmla="*/ 1006504 w 1154978"/>
                    <a:gd name="connsiteY28" fmla="*/ 0 h 587787"/>
                    <a:gd name="connsiteX29" fmla="*/ 1154978 w 1154978"/>
                    <a:gd name="connsiteY29" fmla="*/ 148474 h 587787"/>
                    <a:gd name="connsiteX30" fmla="*/ 1154978 w 1154978"/>
                    <a:gd name="connsiteY30" fmla="*/ 439313 h 587787"/>
                    <a:gd name="connsiteX31" fmla="*/ 1006504 w 1154978"/>
                    <a:gd name="connsiteY31" fmla="*/ 587787 h 587787"/>
                    <a:gd name="connsiteX32" fmla="*/ 858030 w 1154978"/>
                    <a:gd name="connsiteY32" fmla="*/ 439313 h 587787"/>
                    <a:gd name="connsiteX33" fmla="*/ 858030 w 1154978"/>
                    <a:gd name="connsiteY33" fmla="*/ 148474 h 587787"/>
                    <a:gd name="connsiteX34" fmla="*/ 1006504 w 1154978"/>
                    <a:gd name="connsiteY34" fmla="*/ 0 h 587787"/>
                    <a:gd name="connsiteX35" fmla="*/ 668366 w 1154978"/>
                    <a:gd name="connsiteY35" fmla="*/ 0 h 587787"/>
                    <a:gd name="connsiteX36" fmla="*/ 816840 w 1154978"/>
                    <a:gd name="connsiteY36" fmla="*/ 148474 h 587787"/>
                    <a:gd name="connsiteX37" fmla="*/ 816840 w 1154978"/>
                    <a:gd name="connsiteY37" fmla="*/ 439313 h 587787"/>
                    <a:gd name="connsiteX38" fmla="*/ 668366 w 1154978"/>
                    <a:gd name="connsiteY38" fmla="*/ 587787 h 587787"/>
                    <a:gd name="connsiteX39" fmla="*/ 519892 w 1154978"/>
                    <a:gd name="connsiteY39" fmla="*/ 439313 h 587787"/>
                    <a:gd name="connsiteX40" fmla="*/ 519892 w 1154978"/>
                    <a:gd name="connsiteY40" fmla="*/ 148474 h 587787"/>
                    <a:gd name="connsiteX41" fmla="*/ 668366 w 1154978"/>
                    <a:gd name="connsiteY41" fmla="*/ 0 h 587787"/>
                    <a:gd name="connsiteX42" fmla="*/ 332610 w 1154978"/>
                    <a:gd name="connsiteY42" fmla="*/ 0 h 587787"/>
                    <a:gd name="connsiteX43" fmla="*/ 481084 w 1154978"/>
                    <a:gd name="connsiteY43" fmla="*/ 148474 h 587787"/>
                    <a:gd name="connsiteX44" fmla="*/ 481084 w 1154978"/>
                    <a:gd name="connsiteY44" fmla="*/ 439313 h 587787"/>
                    <a:gd name="connsiteX45" fmla="*/ 332610 w 1154978"/>
                    <a:gd name="connsiteY45" fmla="*/ 587787 h 587787"/>
                    <a:gd name="connsiteX46" fmla="*/ 184136 w 1154978"/>
                    <a:gd name="connsiteY46" fmla="*/ 439313 h 587787"/>
                    <a:gd name="connsiteX47" fmla="*/ 184136 w 1154978"/>
                    <a:gd name="connsiteY47" fmla="*/ 148474 h 587787"/>
                    <a:gd name="connsiteX48" fmla="*/ 332610 w 1154978"/>
                    <a:gd name="connsiteY48" fmla="*/ 0 h 5877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1154978" h="587787">
                      <a:moveTo>
                        <a:pt x="1006504" y="104627"/>
                      </a:moveTo>
                      <a:cubicBezTo>
                        <a:pt x="984991" y="104627"/>
                        <a:pt x="967551" y="122067"/>
                        <a:pt x="967551" y="143580"/>
                      </a:cubicBezTo>
                      <a:lnTo>
                        <a:pt x="967551" y="444208"/>
                      </a:lnTo>
                      <a:cubicBezTo>
                        <a:pt x="967551" y="465721"/>
                        <a:pt x="984991" y="483161"/>
                        <a:pt x="1006504" y="483161"/>
                      </a:cubicBezTo>
                      <a:cubicBezTo>
                        <a:pt x="1028017" y="483161"/>
                        <a:pt x="1045457" y="465721"/>
                        <a:pt x="1045457" y="444208"/>
                      </a:cubicBezTo>
                      <a:lnTo>
                        <a:pt x="1045457" y="143580"/>
                      </a:lnTo>
                      <a:cubicBezTo>
                        <a:pt x="1045457" y="122067"/>
                        <a:pt x="1028017" y="104627"/>
                        <a:pt x="1006504" y="104627"/>
                      </a:cubicBezTo>
                      <a:close/>
                      <a:moveTo>
                        <a:pt x="668366" y="104627"/>
                      </a:moveTo>
                      <a:cubicBezTo>
                        <a:pt x="646853" y="104627"/>
                        <a:pt x="629413" y="122067"/>
                        <a:pt x="629413" y="143580"/>
                      </a:cubicBezTo>
                      <a:lnTo>
                        <a:pt x="629413" y="444208"/>
                      </a:lnTo>
                      <a:cubicBezTo>
                        <a:pt x="629413" y="465721"/>
                        <a:pt x="646853" y="483161"/>
                        <a:pt x="668366" y="483161"/>
                      </a:cubicBezTo>
                      <a:cubicBezTo>
                        <a:pt x="689879" y="483161"/>
                        <a:pt x="707319" y="465721"/>
                        <a:pt x="707319" y="444208"/>
                      </a:cubicBezTo>
                      <a:lnTo>
                        <a:pt x="707319" y="143580"/>
                      </a:lnTo>
                      <a:cubicBezTo>
                        <a:pt x="707319" y="122067"/>
                        <a:pt x="689879" y="104627"/>
                        <a:pt x="668366" y="104627"/>
                      </a:cubicBezTo>
                      <a:close/>
                      <a:moveTo>
                        <a:pt x="332610" y="104627"/>
                      </a:moveTo>
                      <a:cubicBezTo>
                        <a:pt x="311097" y="104627"/>
                        <a:pt x="293657" y="122067"/>
                        <a:pt x="293657" y="143580"/>
                      </a:cubicBezTo>
                      <a:lnTo>
                        <a:pt x="293657" y="444208"/>
                      </a:lnTo>
                      <a:cubicBezTo>
                        <a:pt x="293657" y="465721"/>
                        <a:pt x="311097" y="483161"/>
                        <a:pt x="332610" y="483161"/>
                      </a:cubicBezTo>
                      <a:cubicBezTo>
                        <a:pt x="354123" y="483161"/>
                        <a:pt x="371563" y="465721"/>
                        <a:pt x="371563" y="444208"/>
                      </a:cubicBezTo>
                      <a:lnTo>
                        <a:pt x="371563" y="143580"/>
                      </a:lnTo>
                      <a:cubicBezTo>
                        <a:pt x="371563" y="122067"/>
                        <a:pt x="354123" y="104627"/>
                        <a:pt x="332610" y="104627"/>
                      </a:cubicBezTo>
                      <a:close/>
                      <a:moveTo>
                        <a:pt x="37339" y="567"/>
                      </a:moveTo>
                      <a:lnTo>
                        <a:pt x="146860" y="567"/>
                      </a:lnTo>
                      <a:lnTo>
                        <a:pt x="146860" y="587787"/>
                      </a:lnTo>
                      <a:lnTo>
                        <a:pt x="37339" y="587787"/>
                      </a:lnTo>
                      <a:lnTo>
                        <a:pt x="37339" y="149637"/>
                      </a:lnTo>
                      <a:lnTo>
                        <a:pt x="0" y="149637"/>
                      </a:lnTo>
                      <a:lnTo>
                        <a:pt x="0" y="59627"/>
                      </a:lnTo>
                      <a:close/>
                      <a:moveTo>
                        <a:pt x="1006504" y="0"/>
                      </a:moveTo>
                      <a:cubicBezTo>
                        <a:pt x="1088504" y="0"/>
                        <a:pt x="1154978" y="66474"/>
                        <a:pt x="1154978" y="148474"/>
                      </a:cubicBezTo>
                      <a:lnTo>
                        <a:pt x="1154978" y="439313"/>
                      </a:lnTo>
                      <a:cubicBezTo>
                        <a:pt x="1154978" y="521313"/>
                        <a:pt x="1088504" y="587787"/>
                        <a:pt x="1006504" y="587787"/>
                      </a:cubicBezTo>
                      <a:cubicBezTo>
                        <a:pt x="924504" y="587787"/>
                        <a:pt x="858030" y="521313"/>
                        <a:pt x="858030" y="439313"/>
                      </a:cubicBezTo>
                      <a:lnTo>
                        <a:pt x="858030" y="148474"/>
                      </a:lnTo>
                      <a:cubicBezTo>
                        <a:pt x="858030" y="66474"/>
                        <a:pt x="924504" y="0"/>
                        <a:pt x="1006504" y="0"/>
                      </a:cubicBezTo>
                      <a:close/>
                      <a:moveTo>
                        <a:pt x="668366" y="0"/>
                      </a:moveTo>
                      <a:cubicBezTo>
                        <a:pt x="750366" y="0"/>
                        <a:pt x="816840" y="66474"/>
                        <a:pt x="816840" y="148474"/>
                      </a:cubicBezTo>
                      <a:lnTo>
                        <a:pt x="816840" y="439313"/>
                      </a:lnTo>
                      <a:cubicBezTo>
                        <a:pt x="816840" y="521313"/>
                        <a:pt x="750366" y="587787"/>
                        <a:pt x="668366" y="587787"/>
                      </a:cubicBezTo>
                      <a:cubicBezTo>
                        <a:pt x="586366" y="587787"/>
                        <a:pt x="519892" y="521313"/>
                        <a:pt x="519892" y="439313"/>
                      </a:cubicBezTo>
                      <a:lnTo>
                        <a:pt x="519892" y="148474"/>
                      </a:lnTo>
                      <a:cubicBezTo>
                        <a:pt x="519892" y="66474"/>
                        <a:pt x="586366" y="0"/>
                        <a:pt x="668366" y="0"/>
                      </a:cubicBezTo>
                      <a:close/>
                      <a:moveTo>
                        <a:pt x="332610" y="0"/>
                      </a:moveTo>
                      <a:cubicBezTo>
                        <a:pt x="414610" y="0"/>
                        <a:pt x="481084" y="66474"/>
                        <a:pt x="481084" y="148474"/>
                      </a:cubicBezTo>
                      <a:lnTo>
                        <a:pt x="481084" y="439313"/>
                      </a:lnTo>
                      <a:cubicBezTo>
                        <a:pt x="481084" y="521313"/>
                        <a:pt x="414610" y="587787"/>
                        <a:pt x="332610" y="587787"/>
                      </a:cubicBezTo>
                      <a:cubicBezTo>
                        <a:pt x="250610" y="587787"/>
                        <a:pt x="184136" y="521313"/>
                        <a:pt x="184136" y="439313"/>
                      </a:cubicBezTo>
                      <a:lnTo>
                        <a:pt x="184136" y="148474"/>
                      </a:lnTo>
                      <a:cubicBezTo>
                        <a:pt x="184136" y="66474"/>
                        <a:pt x="250610" y="0"/>
                        <a:pt x="332610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49" name="フリーフォーム: 図形 48">
                  <a:extLst>
                    <a:ext uri="{FF2B5EF4-FFF2-40B4-BE49-F238E27FC236}">
                      <a16:creationId xmlns:a16="http://schemas.microsoft.com/office/drawing/2014/main" id="{35FC5BBE-8DEF-7FFE-3D5F-6BFF74E733F1}"/>
                    </a:ext>
                  </a:extLst>
                </p:cNvPr>
                <p:cNvSpPr/>
                <p:nvPr/>
              </p:nvSpPr>
              <p:spPr bwMode="auto">
                <a:xfrm>
                  <a:off x="6262113" y="1357568"/>
                  <a:ext cx="411306" cy="209320"/>
                </a:xfrm>
                <a:custGeom>
                  <a:avLst/>
                  <a:gdLst>
                    <a:gd name="connsiteX0" fmla="*/ 1006504 w 1154978"/>
                    <a:gd name="connsiteY0" fmla="*/ 104627 h 587787"/>
                    <a:gd name="connsiteX1" fmla="*/ 967551 w 1154978"/>
                    <a:gd name="connsiteY1" fmla="*/ 143580 h 587787"/>
                    <a:gd name="connsiteX2" fmla="*/ 967551 w 1154978"/>
                    <a:gd name="connsiteY2" fmla="*/ 444208 h 587787"/>
                    <a:gd name="connsiteX3" fmla="*/ 1006504 w 1154978"/>
                    <a:gd name="connsiteY3" fmla="*/ 483161 h 587787"/>
                    <a:gd name="connsiteX4" fmla="*/ 1045457 w 1154978"/>
                    <a:gd name="connsiteY4" fmla="*/ 444208 h 587787"/>
                    <a:gd name="connsiteX5" fmla="*/ 1045457 w 1154978"/>
                    <a:gd name="connsiteY5" fmla="*/ 143580 h 587787"/>
                    <a:gd name="connsiteX6" fmla="*/ 1006504 w 1154978"/>
                    <a:gd name="connsiteY6" fmla="*/ 104627 h 587787"/>
                    <a:gd name="connsiteX7" fmla="*/ 668366 w 1154978"/>
                    <a:gd name="connsiteY7" fmla="*/ 104627 h 587787"/>
                    <a:gd name="connsiteX8" fmla="*/ 629413 w 1154978"/>
                    <a:gd name="connsiteY8" fmla="*/ 143580 h 587787"/>
                    <a:gd name="connsiteX9" fmla="*/ 629413 w 1154978"/>
                    <a:gd name="connsiteY9" fmla="*/ 444208 h 587787"/>
                    <a:gd name="connsiteX10" fmla="*/ 668366 w 1154978"/>
                    <a:gd name="connsiteY10" fmla="*/ 483161 h 587787"/>
                    <a:gd name="connsiteX11" fmla="*/ 707319 w 1154978"/>
                    <a:gd name="connsiteY11" fmla="*/ 444208 h 587787"/>
                    <a:gd name="connsiteX12" fmla="*/ 707319 w 1154978"/>
                    <a:gd name="connsiteY12" fmla="*/ 143580 h 587787"/>
                    <a:gd name="connsiteX13" fmla="*/ 668366 w 1154978"/>
                    <a:gd name="connsiteY13" fmla="*/ 104627 h 587787"/>
                    <a:gd name="connsiteX14" fmla="*/ 332610 w 1154978"/>
                    <a:gd name="connsiteY14" fmla="*/ 104627 h 587787"/>
                    <a:gd name="connsiteX15" fmla="*/ 293657 w 1154978"/>
                    <a:gd name="connsiteY15" fmla="*/ 143580 h 587787"/>
                    <a:gd name="connsiteX16" fmla="*/ 293657 w 1154978"/>
                    <a:gd name="connsiteY16" fmla="*/ 444208 h 587787"/>
                    <a:gd name="connsiteX17" fmla="*/ 332610 w 1154978"/>
                    <a:gd name="connsiteY17" fmla="*/ 483161 h 587787"/>
                    <a:gd name="connsiteX18" fmla="*/ 371563 w 1154978"/>
                    <a:gd name="connsiteY18" fmla="*/ 444208 h 587787"/>
                    <a:gd name="connsiteX19" fmla="*/ 371563 w 1154978"/>
                    <a:gd name="connsiteY19" fmla="*/ 143580 h 587787"/>
                    <a:gd name="connsiteX20" fmla="*/ 332610 w 1154978"/>
                    <a:gd name="connsiteY20" fmla="*/ 104627 h 587787"/>
                    <a:gd name="connsiteX21" fmla="*/ 37339 w 1154978"/>
                    <a:gd name="connsiteY21" fmla="*/ 567 h 587787"/>
                    <a:gd name="connsiteX22" fmla="*/ 146860 w 1154978"/>
                    <a:gd name="connsiteY22" fmla="*/ 567 h 587787"/>
                    <a:gd name="connsiteX23" fmla="*/ 146860 w 1154978"/>
                    <a:gd name="connsiteY23" fmla="*/ 587787 h 587787"/>
                    <a:gd name="connsiteX24" fmla="*/ 37339 w 1154978"/>
                    <a:gd name="connsiteY24" fmla="*/ 587787 h 587787"/>
                    <a:gd name="connsiteX25" fmla="*/ 37339 w 1154978"/>
                    <a:gd name="connsiteY25" fmla="*/ 149637 h 587787"/>
                    <a:gd name="connsiteX26" fmla="*/ 0 w 1154978"/>
                    <a:gd name="connsiteY26" fmla="*/ 149637 h 587787"/>
                    <a:gd name="connsiteX27" fmla="*/ 0 w 1154978"/>
                    <a:gd name="connsiteY27" fmla="*/ 59627 h 587787"/>
                    <a:gd name="connsiteX28" fmla="*/ 1006504 w 1154978"/>
                    <a:gd name="connsiteY28" fmla="*/ 0 h 587787"/>
                    <a:gd name="connsiteX29" fmla="*/ 1154978 w 1154978"/>
                    <a:gd name="connsiteY29" fmla="*/ 148474 h 587787"/>
                    <a:gd name="connsiteX30" fmla="*/ 1154978 w 1154978"/>
                    <a:gd name="connsiteY30" fmla="*/ 439313 h 587787"/>
                    <a:gd name="connsiteX31" fmla="*/ 1006504 w 1154978"/>
                    <a:gd name="connsiteY31" fmla="*/ 587787 h 587787"/>
                    <a:gd name="connsiteX32" fmla="*/ 858030 w 1154978"/>
                    <a:gd name="connsiteY32" fmla="*/ 439313 h 587787"/>
                    <a:gd name="connsiteX33" fmla="*/ 858030 w 1154978"/>
                    <a:gd name="connsiteY33" fmla="*/ 148474 h 587787"/>
                    <a:gd name="connsiteX34" fmla="*/ 1006504 w 1154978"/>
                    <a:gd name="connsiteY34" fmla="*/ 0 h 587787"/>
                    <a:gd name="connsiteX35" fmla="*/ 668366 w 1154978"/>
                    <a:gd name="connsiteY35" fmla="*/ 0 h 587787"/>
                    <a:gd name="connsiteX36" fmla="*/ 816840 w 1154978"/>
                    <a:gd name="connsiteY36" fmla="*/ 148474 h 587787"/>
                    <a:gd name="connsiteX37" fmla="*/ 816840 w 1154978"/>
                    <a:gd name="connsiteY37" fmla="*/ 439313 h 587787"/>
                    <a:gd name="connsiteX38" fmla="*/ 668366 w 1154978"/>
                    <a:gd name="connsiteY38" fmla="*/ 587787 h 587787"/>
                    <a:gd name="connsiteX39" fmla="*/ 519892 w 1154978"/>
                    <a:gd name="connsiteY39" fmla="*/ 439313 h 587787"/>
                    <a:gd name="connsiteX40" fmla="*/ 519892 w 1154978"/>
                    <a:gd name="connsiteY40" fmla="*/ 148474 h 587787"/>
                    <a:gd name="connsiteX41" fmla="*/ 668366 w 1154978"/>
                    <a:gd name="connsiteY41" fmla="*/ 0 h 587787"/>
                    <a:gd name="connsiteX42" fmla="*/ 332610 w 1154978"/>
                    <a:gd name="connsiteY42" fmla="*/ 0 h 587787"/>
                    <a:gd name="connsiteX43" fmla="*/ 481084 w 1154978"/>
                    <a:gd name="connsiteY43" fmla="*/ 148474 h 587787"/>
                    <a:gd name="connsiteX44" fmla="*/ 481084 w 1154978"/>
                    <a:gd name="connsiteY44" fmla="*/ 439313 h 587787"/>
                    <a:gd name="connsiteX45" fmla="*/ 332610 w 1154978"/>
                    <a:gd name="connsiteY45" fmla="*/ 587787 h 587787"/>
                    <a:gd name="connsiteX46" fmla="*/ 184136 w 1154978"/>
                    <a:gd name="connsiteY46" fmla="*/ 439313 h 587787"/>
                    <a:gd name="connsiteX47" fmla="*/ 184136 w 1154978"/>
                    <a:gd name="connsiteY47" fmla="*/ 148474 h 587787"/>
                    <a:gd name="connsiteX48" fmla="*/ 332610 w 1154978"/>
                    <a:gd name="connsiteY48" fmla="*/ 0 h 5877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1154978" h="587787">
                      <a:moveTo>
                        <a:pt x="1006504" y="104627"/>
                      </a:moveTo>
                      <a:cubicBezTo>
                        <a:pt x="984991" y="104627"/>
                        <a:pt x="967551" y="122067"/>
                        <a:pt x="967551" y="143580"/>
                      </a:cubicBezTo>
                      <a:lnTo>
                        <a:pt x="967551" y="444208"/>
                      </a:lnTo>
                      <a:cubicBezTo>
                        <a:pt x="967551" y="465721"/>
                        <a:pt x="984991" y="483161"/>
                        <a:pt x="1006504" y="483161"/>
                      </a:cubicBezTo>
                      <a:cubicBezTo>
                        <a:pt x="1028017" y="483161"/>
                        <a:pt x="1045457" y="465721"/>
                        <a:pt x="1045457" y="444208"/>
                      </a:cubicBezTo>
                      <a:lnTo>
                        <a:pt x="1045457" y="143580"/>
                      </a:lnTo>
                      <a:cubicBezTo>
                        <a:pt x="1045457" y="122067"/>
                        <a:pt x="1028017" y="104627"/>
                        <a:pt x="1006504" y="104627"/>
                      </a:cubicBezTo>
                      <a:close/>
                      <a:moveTo>
                        <a:pt x="668366" y="104627"/>
                      </a:moveTo>
                      <a:cubicBezTo>
                        <a:pt x="646853" y="104627"/>
                        <a:pt x="629413" y="122067"/>
                        <a:pt x="629413" y="143580"/>
                      </a:cubicBezTo>
                      <a:lnTo>
                        <a:pt x="629413" y="444208"/>
                      </a:lnTo>
                      <a:cubicBezTo>
                        <a:pt x="629413" y="465721"/>
                        <a:pt x="646853" y="483161"/>
                        <a:pt x="668366" y="483161"/>
                      </a:cubicBezTo>
                      <a:cubicBezTo>
                        <a:pt x="689879" y="483161"/>
                        <a:pt x="707319" y="465721"/>
                        <a:pt x="707319" y="444208"/>
                      </a:cubicBezTo>
                      <a:lnTo>
                        <a:pt x="707319" y="143580"/>
                      </a:lnTo>
                      <a:cubicBezTo>
                        <a:pt x="707319" y="122067"/>
                        <a:pt x="689879" y="104627"/>
                        <a:pt x="668366" y="104627"/>
                      </a:cubicBezTo>
                      <a:close/>
                      <a:moveTo>
                        <a:pt x="332610" y="104627"/>
                      </a:moveTo>
                      <a:cubicBezTo>
                        <a:pt x="311097" y="104627"/>
                        <a:pt x="293657" y="122067"/>
                        <a:pt x="293657" y="143580"/>
                      </a:cubicBezTo>
                      <a:lnTo>
                        <a:pt x="293657" y="444208"/>
                      </a:lnTo>
                      <a:cubicBezTo>
                        <a:pt x="293657" y="465721"/>
                        <a:pt x="311097" y="483161"/>
                        <a:pt x="332610" y="483161"/>
                      </a:cubicBezTo>
                      <a:cubicBezTo>
                        <a:pt x="354123" y="483161"/>
                        <a:pt x="371563" y="465721"/>
                        <a:pt x="371563" y="444208"/>
                      </a:cubicBezTo>
                      <a:lnTo>
                        <a:pt x="371563" y="143580"/>
                      </a:lnTo>
                      <a:cubicBezTo>
                        <a:pt x="371563" y="122067"/>
                        <a:pt x="354123" y="104627"/>
                        <a:pt x="332610" y="104627"/>
                      </a:cubicBezTo>
                      <a:close/>
                      <a:moveTo>
                        <a:pt x="37339" y="567"/>
                      </a:moveTo>
                      <a:lnTo>
                        <a:pt x="146860" y="567"/>
                      </a:lnTo>
                      <a:lnTo>
                        <a:pt x="146860" y="587787"/>
                      </a:lnTo>
                      <a:lnTo>
                        <a:pt x="37339" y="587787"/>
                      </a:lnTo>
                      <a:lnTo>
                        <a:pt x="37339" y="149637"/>
                      </a:lnTo>
                      <a:lnTo>
                        <a:pt x="0" y="149637"/>
                      </a:lnTo>
                      <a:lnTo>
                        <a:pt x="0" y="59627"/>
                      </a:lnTo>
                      <a:close/>
                      <a:moveTo>
                        <a:pt x="1006504" y="0"/>
                      </a:moveTo>
                      <a:cubicBezTo>
                        <a:pt x="1088504" y="0"/>
                        <a:pt x="1154978" y="66474"/>
                        <a:pt x="1154978" y="148474"/>
                      </a:cubicBezTo>
                      <a:lnTo>
                        <a:pt x="1154978" y="439313"/>
                      </a:lnTo>
                      <a:cubicBezTo>
                        <a:pt x="1154978" y="521313"/>
                        <a:pt x="1088504" y="587787"/>
                        <a:pt x="1006504" y="587787"/>
                      </a:cubicBezTo>
                      <a:cubicBezTo>
                        <a:pt x="924504" y="587787"/>
                        <a:pt x="858030" y="521313"/>
                        <a:pt x="858030" y="439313"/>
                      </a:cubicBezTo>
                      <a:lnTo>
                        <a:pt x="858030" y="148474"/>
                      </a:lnTo>
                      <a:cubicBezTo>
                        <a:pt x="858030" y="66474"/>
                        <a:pt x="924504" y="0"/>
                        <a:pt x="1006504" y="0"/>
                      </a:cubicBezTo>
                      <a:close/>
                      <a:moveTo>
                        <a:pt x="668366" y="0"/>
                      </a:moveTo>
                      <a:cubicBezTo>
                        <a:pt x="750366" y="0"/>
                        <a:pt x="816840" y="66474"/>
                        <a:pt x="816840" y="148474"/>
                      </a:cubicBezTo>
                      <a:lnTo>
                        <a:pt x="816840" y="439313"/>
                      </a:lnTo>
                      <a:cubicBezTo>
                        <a:pt x="816840" y="521313"/>
                        <a:pt x="750366" y="587787"/>
                        <a:pt x="668366" y="587787"/>
                      </a:cubicBezTo>
                      <a:cubicBezTo>
                        <a:pt x="586366" y="587787"/>
                        <a:pt x="519892" y="521313"/>
                        <a:pt x="519892" y="439313"/>
                      </a:cubicBezTo>
                      <a:lnTo>
                        <a:pt x="519892" y="148474"/>
                      </a:lnTo>
                      <a:cubicBezTo>
                        <a:pt x="519892" y="66474"/>
                        <a:pt x="586366" y="0"/>
                        <a:pt x="668366" y="0"/>
                      </a:cubicBezTo>
                      <a:close/>
                      <a:moveTo>
                        <a:pt x="332610" y="0"/>
                      </a:moveTo>
                      <a:cubicBezTo>
                        <a:pt x="414610" y="0"/>
                        <a:pt x="481084" y="66474"/>
                        <a:pt x="481084" y="148474"/>
                      </a:cubicBezTo>
                      <a:lnTo>
                        <a:pt x="481084" y="439313"/>
                      </a:lnTo>
                      <a:cubicBezTo>
                        <a:pt x="481084" y="521313"/>
                        <a:pt x="414610" y="587787"/>
                        <a:pt x="332610" y="587787"/>
                      </a:cubicBezTo>
                      <a:cubicBezTo>
                        <a:pt x="250610" y="587787"/>
                        <a:pt x="184136" y="521313"/>
                        <a:pt x="184136" y="439313"/>
                      </a:cubicBezTo>
                      <a:lnTo>
                        <a:pt x="184136" y="148474"/>
                      </a:lnTo>
                      <a:cubicBezTo>
                        <a:pt x="184136" y="66474"/>
                        <a:pt x="250610" y="0"/>
                        <a:pt x="332610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</p:grpSp>
          <p:grpSp>
            <p:nvGrpSpPr>
              <p:cNvPr id="6" name="グループ化 5">
                <a:extLst>
                  <a:ext uri="{FF2B5EF4-FFF2-40B4-BE49-F238E27FC236}">
                    <a16:creationId xmlns:a16="http://schemas.microsoft.com/office/drawing/2014/main" id="{0CFE8EB4-3ABB-6BC9-3AC1-51C1AACCF7EE}"/>
                  </a:ext>
                </a:extLst>
              </p:cNvPr>
              <p:cNvGrpSpPr/>
              <p:nvPr/>
            </p:nvGrpSpPr>
            <p:grpSpPr>
              <a:xfrm>
                <a:off x="1981032" y="4442950"/>
                <a:ext cx="2046408" cy="1035166"/>
                <a:chOff x="6180922" y="1269220"/>
                <a:chExt cx="2046408" cy="1035166"/>
              </a:xfrm>
            </p:grpSpPr>
            <p:sp>
              <p:nvSpPr>
                <p:cNvPr id="36" name="正方形/長方形 35">
                  <a:extLst>
                    <a:ext uri="{FF2B5EF4-FFF2-40B4-BE49-F238E27FC236}">
                      <a16:creationId xmlns:a16="http://schemas.microsoft.com/office/drawing/2014/main" id="{80F06A70-094C-EEEA-056B-FD703B4A51AE}"/>
                    </a:ext>
                  </a:extLst>
                </p:cNvPr>
                <p:cNvSpPr/>
                <p:nvPr/>
              </p:nvSpPr>
              <p:spPr bwMode="auto">
                <a:xfrm>
                  <a:off x="6180922" y="1269220"/>
                  <a:ext cx="2046408" cy="1035166"/>
                </a:xfrm>
                <a:prstGeom prst="rect">
                  <a:avLst/>
                </a:prstGeom>
                <a:solidFill>
                  <a:srgbClr val="F8F9CB"/>
                </a:solidFill>
                <a:ln w="38100" cap="flat" cmpd="sng" algn="ctr">
                  <a:solidFill>
                    <a:srgbClr val="333300"/>
                  </a:solidFill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7" name="正方形/長方形 36">
                  <a:extLst>
                    <a:ext uri="{FF2B5EF4-FFF2-40B4-BE49-F238E27FC236}">
                      <a16:creationId xmlns:a16="http://schemas.microsoft.com/office/drawing/2014/main" id="{EF9B9880-7F0B-234D-A8E6-0597603F806A}"/>
                    </a:ext>
                  </a:extLst>
                </p:cNvPr>
                <p:cNvSpPr/>
                <p:nvPr/>
              </p:nvSpPr>
              <p:spPr bwMode="auto">
                <a:xfrm>
                  <a:off x="6231530" y="1314767"/>
                  <a:ext cx="1953473" cy="946832"/>
                </a:xfrm>
                <a:prstGeom prst="rect">
                  <a:avLst/>
                </a:prstGeom>
                <a:solidFill>
                  <a:srgbClr val="CCECFF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8" name="円/楕円 263">
                  <a:extLst>
                    <a:ext uri="{FF2B5EF4-FFF2-40B4-BE49-F238E27FC236}">
                      <a16:creationId xmlns:a16="http://schemas.microsoft.com/office/drawing/2014/main" id="{029EC018-B7B3-3181-9D38-C600667497A2}"/>
                    </a:ext>
                  </a:extLst>
                </p:cNvPr>
                <p:cNvSpPr/>
                <p:nvPr/>
              </p:nvSpPr>
              <p:spPr bwMode="auto">
                <a:xfrm>
                  <a:off x="6998473" y="1496496"/>
                  <a:ext cx="411306" cy="583374"/>
                </a:xfrm>
                <a:prstGeom prst="ellipse">
                  <a:avLst/>
                </a:prstGeom>
                <a:solidFill>
                  <a:srgbClr val="F8F9CB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9" name="フリーフォーム: 図形 38">
                  <a:extLst>
                    <a:ext uri="{FF2B5EF4-FFF2-40B4-BE49-F238E27FC236}">
                      <a16:creationId xmlns:a16="http://schemas.microsoft.com/office/drawing/2014/main" id="{93D73F6F-4516-E6F6-CE30-C27E8464666F}"/>
                    </a:ext>
                  </a:extLst>
                </p:cNvPr>
                <p:cNvSpPr/>
                <p:nvPr/>
              </p:nvSpPr>
              <p:spPr bwMode="auto">
                <a:xfrm>
                  <a:off x="6714863" y="1619254"/>
                  <a:ext cx="978526" cy="335098"/>
                </a:xfrm>
                <a:custGeom>
                  <a:avLst/>
                  <a:gdLst>
                    <a:gd name="connsiteX0" fmla="*/ 965925 w 1101656"/>
                    <a:gd name="connsiteY0" fmla="*/ 107235 h 377265"/>
                    <a:gd name="connsiteX1" fmla="*/ 965925 w 1101656"/>
                    <a:gd name="connsiteY1" fmla="*/ 175596 h 377265"/>
                    <a:gd name="connsiteX2" fmla="*/ 1024420 w 1101656"/>
                    <a:gd name="connsiteY2" fmla="*/ 175596 h 377265"/>
                    <a:gd name="connsiteX3" fmla="*/ 1024420 w 1101656"/>
                    <a:gd name="connsiteY3" fmla="*/ 107235 h 377265"/>
                    <a:gd name="connsiteX4" fmla="*/ 829812 w 1101656"/>
                    <a:gd name="connsiteY4" fmla="*/ 107235 h 377265"/>
                    <a:gd name="connsiteX5" fmla="*/ 829812 w 1101656"/>
                    <a:gd name="connsiteY5" fmla="*/ 175596 h 377265"/>
                    <a:gd name="connsiteX6" fmla="*/ 888689 w 1101656"/>
                    <a:gd name="connsiteY6" fmla="*/ 175596 h 377265"/>
                    <a:gd name="connsiteX7" fmla="*/ 888689 w 1101656"/>
                    <a:gd name="connsiteY7" fmla="*/ 107235 h 377265"/>
                    <a:gd name="connsiteX8" fmla="*/ 752178 w 1101656"/>
                    <a:gd name="connsiteY8" fmla="*/ 19575 h 377265"/>
                    <a:gd name="connsiteX9" fmla="*/ 752576 w 1101656"/>
                    <a:gd name="connsiteY9" fmla="*/ 19575 h 377265"/>
                    <a:gd name="connsiteX10" fmla="*/ 829812 w 1101656"/>
                    <a:gd name="connsiteY10" fmla="*/ 19575 h 377265"/>
                    <a:gd name="connsiteX11" fmla="*/ 888689 w 1101656"/>
                    <a:gd name="connsiteY11" fmla="*/ 19575 h 377265"/>
                    <a:gd name="connsiteX12" fmla="*/ 965925 w 1101656"/>
                    <a:gd name="connsiteY12" fmla="*/ 19575 h 377265"/>
                    <a:gd name="connsiteX13" fmla="*/ 1024420 w 1101656"/>
                    <a:gd name="connsiteY13" fmla="*/ 19575 h 377265"/>
                    <a:gd name="connsiteX14" fmla="*/ 1101656 w 1101656"/>
                    <a:gd name="connsiteY14" fmla="*/ 19575 h 377265"/>
                    <a:gd name="connsiteX15" fmla="*/ 1101656 w 1101656"/>
                    <a:gd name="connsiteY15" fmla="*/ 107235 h 377265"/>
                    <a:gd name="connsiteX16" fmla="*/ 1101656 w 1101656"/>
                    <a:gd name="connsiteY16" fmla="*/ 175596 h 377265"/>
                    <a:gd name="connsiteX17" fmla="*/ 1101656 w 1101656"/>
                    <a:gd name="connsiteY17" fmla="*/ 263256 h 377265"/>
                    <a:gd name="connsiteX18" fmla="*/ 1101656 w 1101656"/>
                    <a:gd name="connsiteY18" fmla="*/ 377265 h 377265"/>
                    <a:gd name="connsiteX19" fmla="*/ 1024420 w 1101656"/>
                    <a:gd name="connsiteY19" fmla="*/ 377265 h 377265"/>
                    <a:gd name="connsiteX20" fmla="*/ 1024420 w 1101656"/>
                    <a:gd name="connsiteY20" fmla="*/ 263256 h 377265"/>
                    <a:gd name="connsiteX21" fmla="*/ 829812 w 1101656"/>
                    <a:gd name="connsiteY21" fmla="*/ 263256 h 377265"/>
                    <a:gd name="connsiteX22" fmla="*/ 829812 w 1101656"/>
                    <a:gd name="connsiteY22" fmla="*/ 377265 h 377265"/>
                    <a:gd name="connsiteX23" fmla="*/ 752576 w 1101656"/>
                    <a:gd name="connsiteY23" fmla="*/ 377265 h 377265"/>
                    <a:gd name="connsiteX24" fmla="*/ 752576 w 1101656"/>
                    <a:gd name="connsiteY24" fmla="*/ 263256 h 377265"/>
                    <a:gd name="connsiteX25" fmla="*/ 752178 w 1101656"/>
                    <a:gd name="connsiteY25" fmla="*/ 263256 h 377265"/>
                    <a:gd name="connsiteX26" fmla="*/ 752178 w 1101656"/>
                    <a:gd name="connsiteY26" fmla="*/ 175596 h 377265"/>
                    <a:gd name="connsiteX27" fmla="*/ 752576 w 1101656"/>
                    <a:gd name="connsiteY27" fmla="*/ 175596 h 377265"/>
                    <a:gd name="connsiteX28" fmla="*/ 752576 w 1101656"/>
                    <a:gd name="connsiteY28" fmla="*/ 107235 h 377265"/>
                    <a:gd name="connsiteX29" fmla="*/ 752178 w 1101656"/>
                    <a:gd name="connsiteY29" fmla="*/ 107235 h 377265"/>
                    <a:gd name="connsiteX30" fmla="*/ 294493 w 1101656"/>
                    <a:gd name="connsiteY30" fmla="*/ 0 h 377265"/>
                    <a:gd name="connsiteX31" fmla="*/ 306871 w 1101656"/>
                    <a:gd name="connsiteY31" fmla="*/ 86782 h 377265"/>
                    <a:gd name="connsiteX32" fmla="*/ 197920 w 1101656"/>
                    <a:gd name="connsiteY32" fmla="*/ 102322 h 377265"/>
                    <a:gd name="connsiteX33" fmla="*/ 197920 w 1101656"/>
                    <a:gd name="connsiteY33" fmla="*/ 153415 h 377265"/>
                    <a:gd name="connsiteX34" fmla="*/ 316153 w 1101656"/>
                    <a:gd name="connsiteY34" fmla="*/ 153415 h 377265"/>
                    <a:gd name="connsiteX35" fmla="*/ 316153 w 1101656"/>
                    <a:gd name="connsiteY35" fmla="*/ 241075 h 377265"/>
                    <a:gd name="connsiteX36" fmla="*/ 197920 w 1101656"/>
                    <a:gd name="connsiteY36" fmla="*/ 241075 h 377265"/>
                    <a:gd name="connsiteX37" fmla="*/ 197920 w 1101656"/>
                    <a:gd name="connsiteY37" fmla="*/ 377263 h 377265"/>
                    <a:gd name="connsiteX38" fmla="*/ 120684 w 1101656"/>
                    <a:gd name="connsiteY38" fmla="*/ 377263 h 377265"/>
                    <a:gd name="connsiteX39" fmla="*/ 120684 w 1101656"/>
                    <a:gd name="connsiteY39" fmla="*/ 241075 h 377265"/>
                    <a:gd name="connsiteX40" fmla="*/ 0 w 1101656"/>
                    <a:gd name="connsiteY40" fmla="*/ 241075 h 377265"/>
                    <a:gd name="connsiteX41" fmla="*/ 0 w 1101656"/>
                    <a:gd name="connsiteY41" fmla="*/ 153415 h 377265"/>
                    <a:gd name="connsiteX42" fmla="*/ 120684 w 1101656"/>
                    <a:gd name="connsiteY42" fmla="*/ 153415 h 377265"/>
                    <a:gd name="connsiteX43" fmla="*/ 120684 w 1101656"/>
                    <a:gd name="connsiteY43" fmla="*/ 113338 h 377265"/>
                    <a:gd name="connsiteX44" fmla="*/ 26227 w 1101656"/>
                    <a:gd name="connsiteY44" fmla="*/ 126810 h 377265"/>
                    <a:gd name="connsiteX45" fmla="*/ 13849 w 1101656"/>
                    <a:gd name="connsiteY45" fmla="*/ 40028 h 3772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101656" h="377265">
                      <a:moveTo>
                        <a:pt x="965925" y="107235"/>
                      </a:moveTo>
                      <a:lnTo>
                        <a:pt x="965925" y="175596"/>
                      </a:lnTo>
                      <a:lnTo>
                        <a:pt x="1024420" y="175596"/>
                      </a:lnTo>
                      <a:lnTo>
                        <a:pt x="1024420" y="107235"/>
                      </a:lnTo>
                      <a:close/>
                      <a:moveTo>
                        <a:pt x="829812" y="107235"/>
                      </a:moveTo>
                      <a:lnTo>
                        <a:pt x="829812" y="175596"/>
                      </a:lnTo>
                      <a:lnTo>
                        <a:pt x="888689" y="175596"/>
                      </a:lnTo>
                      <a:lnTo>
                        <a:pt x="888689" y="107235"/>
                      </a:lnTo>
                      <a:close/>
                      <a:moveTo>
                        <a:pt x="752178" y="19575"/>
                      </a:moveTo>
                      <a:lnTo>
                        <a:pt x="752576" y="19575"/>
                      </a:lnTo>
                      <a:lnTo>
                        <a:pt x="829812" y="19575"/>
                      </a:lnTo>
                      <a:lnTo>
                        <a:pt x="888689" y="19575"/>
                      </a:lnTo>
                      <a:lnTo>
                        <a:pt x="965925" y="19575"/>
                      </a:lnTo>
                      <a:lnTo>
                        <a:pt x="1024420" y="19575"/>
                      </a:lnTo>
                      <a:lnTo>
                        <a:pt x="1101656" y="19575"/>
                      </a:lnTo>
                      <a:lnTo>
                        <a:pt x="1101656" y="107235"/>
                      </a:lnTo>
                      <a:lnTo>
                        <a:pt x="1101656" y="175596"/>
                      </a:lnTo>
                      <a:lnTo>
                        <a:pt x="1101656" y="263256"/>
                      </a:lnTo>
                      <a:lnTo>
                        <a:pt x="1101656" y="377265"/>
                      </a:lnTo>
                      <a:lnTo>
                        <a:pt x="1024420" y="377265"/>
                      </a:lnTo>
                      <a:lnTo>
                        <a:pt x="1024420" y="263256"/>
                      </a:lnTo>
                      <a:lnTo>
                        <a:pt x="829812" y="263256"/>
                      </a:lnTo>
                      <a:lnTo>
                        <a:pt x="829812" y="377265"/>
                      </a:lnTo>
                      <a:lnTo>
                        <a:pt x="752576" y="377265"/>
                      </a:lnTo>
                      <a:lnTo>
                        <a:pt x="752576" y="263256"/>
                      </a:lnTo>
                      <a:lnTo>
                        <a:pt x="752178" y="263256"/>
                      </a:lnTo>
                      <a:lnTo>
                        <a:pt x="752178" y="175596"/>
                      </a:lnTo>
                      <a:lnTo>
                        <a:pt x="752576" y="175596"/>
                      </a:lnTo>
                      <a:lnTo>
                        <a:pt x="752576" y="107235"/>
                      </a:lnTo>
                      <a:lnTo>
                        <a:pt x="752178" y="107235"/>
                      </a:lnTo>
                      <a:close/>
                      <a:moveTo>
                        <a:pt x="294493" y="0"/>
                      </a:moveTo>
                      <a:lnTo>
                        <a:pt x="306871" y="86782"/>
                      </a:lnTo>
                      <a:lnTo>
                        <a:pt x="197920" y="102322"/>
                      </a:lnTo>
                      <a:lnTo>
                        <a:pt x="197920" y="153415"/>
                      </a:lnTo>
                      <a:lnTo>
                        <a:pt x="316153" y="153415"/>
                      </a:lnTo>
                      <a:lnTo>
                        <a:pt x="316153" y="241075"/>
                      </a:lnTo>
                      <a:lnTo>
                        <a:pt x="197920" y="241075"/>
                      </a:lnTo>
                      <a:lnTo>
                        <a:pt x="197920" y="377263"/>
                      </a:lnTo>
                      <a:lnTo>
                        <a:pt x="120684" y="377263"/>
                      </a:lnTo>
                      <a:lnTo>
                        <a:pt x="120684" y="241075"/>
                      </a:lnTo>
                      <a:lnTo>
                        <a:pt x="0" y="241075"/>
                      </a:lnTo>
                      <a:lnTo>
                        <a:pt x="0" y="153415"/>
                      </a:lnTo>
                      <a:lnTo>
                        <a:pt x="120684" y="153415"/>
                      </a:lnTo>
                      <a:lnTo>
                        <a:pt x="120684" y="113338"/>
                      </a:lnTo>
                      <a:lnTo>
                        <a:pt x="26227" y="126810"/>
                      </a:lnTo>
                      <a:lnTo>
                        <a:pt x="13849" y="40028"/>
                      </a:lnTo>
                      <a:close/>
                    </a:path>
                  </a:pathLst>
                </a:custGeom>
                <a:solidFill>
                  <a:srgbClr val="1C1C1C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40" name="フリーフォーム: 図形 39">
                  <a:extLst>
                    <a:ext uri="{FF2B5EF4-FFF2-40B4-BE49-F238E27FC236}">
                      <a16:creationId xmlns:a16="http://schemas.microsoft.com/office/drawing/2014/main" id="{E140CB7B-3159-79BF-04C4-E0EBAD1A611A}"/>
                    </a:ext>
                  </a:extLst>
                </p:cNvPr>
                <p:cNvSpPr/>
                <p:nvPr/>
              </p:nvSpPr>
              <p:spPr bwMode="auto">
                <a:xfrm>
                  <a:off x="6231530" y="1314767"/>
                  <a:ext cx="1949792" cy="946832"/>
                </a:xfrm>
                <a:custGeom>
                  <a:avLst/>
                  <a:gdLst>
                    <a:gd name="connsiteX0" fmla="*/ 157800 w 3363912"/>
                    <a:gd name="connsiteY0" fmla="*/ 157800 h 1633537"/>
                    <a:gd name="connsiteX1" fmla="*/ 157800 w 3363912"/>
                    <a:gd name="connsiteY1" fmla="*/ 1475737 h 1633537"/>
                    <a:gd name="connsiteX2" fmla="*/ 3206112 w 3363912"/>
                    <a:gd name="connsiteY2" fmla="*/ 1475737 h 1633537"/>
                    <a:gd name="connsiteX3" fmla="*/ 3206112 w 3363912"/>
                    <a:gd name="connsiteY3" fmla="*/ 157800 h 1633537"/>
                    <a:gd name="connsiteX4" fmla="*/ 0 w 3363912"/>
                    <a:gd name="connsiteY4" fmla="*/ 0 h 1633537"/>
                    <a:gd name="connsiteX5" fmla="*/ 3363912 w 3363912"/>
                    <a:gd name="connsiteY5" fmla="*/ 0 h 1633537"/>
                    <a:gd name="connsiteX6" fmla="*/ 3363912 w 3363912"/>
                    <a:gd name="connsiteY6" fmla="*/ 1633537 h 1633537"/>
                    <a:gd name="connsiteX7" fmla="*/ 0 w 3363912"/>
                    <a:gd name="connsiteY7" fmla="*/ 1633537 h 16335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363912" h="1633537">
                      <a:moveTo>
                        <a:pt x="157800" y="157800"/>
                      </a:moveTo>
                      <a:lnTo>
                        <a:pt x="157800" y="1475737"/>
                      </a:lnTo>
                      <a:lnTo>
                        <a:pt x="3206112" y="1475737"/>
                      </a:lnTo>
                      <a:lnTo>
                        <a:pt x="3206112" y="157800"/>
                      </a:lnTo>
                      <a:close/>
                      <a:moveTo>
                        <a:pt x="0" y="0"/>
                      </a:moveTo>
                      <a:lnTo>
                        <a:pt x="3363912" y="0"/>
                      </a:lnTo>
                      <a:lnTo>
                        <a:pt x="3363912" y="1633537"/>
                      </a:lnTo>
                      <a:lnTo>
                        <a:pt x="0" y="1633537"/>
                      </a:lnTo>
                      <a:close/>
                    </a:path>
                  </a:pathLst>
                </a:custGeom>
                <a:solidFill>
                  <a:srgbClr val="66CCFF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wrap="square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1" name="フリーフォーム: 図形 40">
                  <a:extLst>
                    <a:ext uri="{FF2B5EF4-FFF2-40B4-BE49-F238E27FC236}">
                      <a16:creationId xmlns:a16="http://schemas.microsoft.com/office/drawing/2014/main" id="{F6F290C5-EE81-E56E-D640-6AD6700AF9DF}"/>
                    </a:ext>
                  </a:extLst>
                </p:cNvPr>
                <p:cNvSpPr/>
                <p:nvPr/>
              </p:nvSpPr>
              <p:spPr bwMode="auto">
                <a:xfrm>
                  <a:off x="7737294" y="1357568"/>
                  <a:ext cx="411306" cy="209320"/>
                </a:xfrm>
                <a:custGeom>
                  <a:avLst/>
                  <a:gdLst>
                    <a:gd name="connsiteX0" fmla="*/ 1006504 w 1154978"/>
                    <a:gd name="connsiteY0" fmla="*/ 104627 h 587787"/>
                    <a:gd name="connsiteX1" fmla="*/ 967551 w 1154978"/>
                    <a:gd name="connsiteY1" fmla="*/ 143580 h 587787"/>
                    <a:gd name="connsiteX2" fmla="*/ 967551 w 1154978"/>
                    <a:gd name="connsiteY2" fmla="*/ 444208 h 587787"/>
                    <a:gd name="connsiteX3" fmla="*/ 1006504 w 1154978"/>
                    <a:gd name="connsiteY3" fmla="*/ 483161 h 587787"/>
                    <a:gd name="connsiteX4" fmla="*/ 1045457 w 1154978"/>
                    <a:gd name="connsiteY4" fmla="*/ 444208 h 587787"/>
                    <a:gd name="connsiteX5" fmla="*/ 1045457 w 1154978"/>
                    <a:gd name="connsiteY5" fmla="*/ 143580 h 587787"/>
                    <a:gd name="connsiteX6" fmla="*/ 1006504 w 1154978"/>
                    <a:gd name="connsiteY6" fmla="*/ 104627 h 587787"/>
                    <a:gd name="connsiteX7" fmla="*/ 668366 w 1154978"/>
                    <a:gd name="connsiteY7" fmla="*/ 104627 h 587787"/>
                    <a:gd name="connsiteX8" fmla="*/ 629413 w 1154978"/>
                    <a:gd name="connsiteY8" fmla="*/ 143580 h 587787"/>
                    <a:gd name="connsiteX9" fmla="*/ 629413 w 1154978"/>
                    <a:gd name="connsiteY9" fmla="*/ 444208 h 587787"/>
                    <a:gd name="connsiteX10" fmla="*/ 668366 w 1154978"/>
                    <a:gd name="connsiteY10" fmla="*/ 483161 h 587787"/>
                    <a:gd name="connsiteX11" fmla="*/ 707319 w 1154978"/>
                    <a:gd name="connsiteY11" fmla="*/ 444208 h 587787"/>
                    <a:gd name="connsiteX12" fmla="*/ 707319 w 1154978"/>
                    <a:gd name="connsiteY12" fmla="*/ 143580 h 587787"/>
                    <a:gd name="connsiteX13" fmla="*/ 668366 w 1154978"/>
                    <a:gd name="connsiteY13" fmla="*/ 104627 h 587787"/>
                    <a:gd name="connsiteX14" fmla="*/ 332610 w 1154978"/>
                    <a:gd name="connsiteY14" fmla="*/ 104627 h 587787"/>
                    <a:gd name="connsiteX15" fmla="*/ 293657 w 1154978"/>
                    <a:gd name="connsiteY15" fmla="*/ 143580 h 587787"/>
                    <a:gd name="connsiteX16" fmla="*/ 293657 w 1154978"/>
                    <a:gd name="connsiteY16" fmla="*/ 444208 h 587787"/>
                    <a:gd name="connsiteX17" fmla="*/ 332610 w 1154978"/>
                    <a:gd name="connsiteY17" fmla="*/ 483161 h 587787"/>
                    <a:gd name="connsiteX18" fmla="*/ 371563 w 1154978"/>
                    <a:gd name="connsiteY18" fmla="*/ 444208 h 587787"/>
                    <a:gd name="connsiteX19" fmla="*/ 371563 w 1154978"/>
                    <a:gd name="connsiteY19" fmla="*/ 143580 h 587787"/>
                    <a:gd name="connsiteX20" fmla="*/ 332610 w 1154978"/>
                    <a:gd name="connsiteY20" fmla="*/ 104627 h 587787"/>
                    <a:gd name="connsiteX21" fmla="*/ 37339 w 1154978"/>
                    <a:gd name="connsiteY21" fmla="*/ 567 h 587787"/>
                    <a:gd name="connsiteX22" fmla="*/ 146860 w 1154978"/>
                    <a:gd name="connsiteY22" fmla="*/ 567 h 587787"/>
                    <a:gd name="connsiteX23" fmla="*/ 146860 w 1154978"/>
                    <a:gd name="connsiteY23" fmla="*/ 587787 h 587787"/>
                    <a:gd name="connsiteX24" fmla="*/ 37339 w 1154978"/>
                    <a:gd name="connsiteY24" fmla="*/ 587787 h 587787"/>
                    <a:gd name="connsiteX25" fmla="*/ 37339 w 1154978"/>
                    <a:gd name="connsiteY25" fmla="*/ 149637 h 587787"/>
                    <a:gd name="connsiteX26" fmla="*/ 0 w 1154978"/>
                    <a:gd name="connsiteY26" fmla="*/ 149637 h 587787"/>
                    <a:gd name="connsiteX27" fmla="*/ 0 w 1154978"/>
                    <a:gd name="connsiteY27" fmla="*/ 59627 h 587787"/>
                    <a:gd name="connsiteX28" fmla="*/ 1006504 w 1154978"/>
                    <a:gd name="connsiteY28" fmla="*/ 0 h 587787"/>
                    <a:gd name="connsiteX29" fmla="*/ 1154978 w 1154978"/>
                    <a:gd name="connsiteY29" fmla="*/ 148474 h 587787"/>
                    <a:gd name="connsiteX30" fmla="*/ 1154978 w 1154978"/>
                    <a:gd name="connsiteY30" fmla="*/ 439313 h 587787"/>
                    <a:gd name="connsiteX31" fmla="*/ 1006504 w 1154978"/>
                    <a:gd name="connsiteY31" fmla="*/ 587787 h 587787"/>
                    <a:gd name="connsiteX32" fmla="*/ 858030 w 1154978"/>
                    <a:gd name="connsiteY32" fmla="*/ 439313 h 587787"/>
                    <a:gd name="connsiteX33" fmla="*/ 858030 w 1154978"/>
                    <a:gd name="connsiteY33" fmla="*/ 148474 h 587787"/>
                    <a:gd name="connsiteX34" fmla="*/ 1006504 w 1154978"/>
                    <a:gd name="connsiteY34" fmla="*/ 0 h 587787"/>
                    <a:gd name="connsiteX35" fmla="*/ 668366 w 1154978"/>
                    <a:gd name="connsiteY35" fmla="*/ 0 h 587787"/>
                    <a:gd name="connsiteX36" fmla="*/ 816840 w 1154978"/>
                    <a:gd name="connsiteY36" fmla="*/ 148474 h 587787"/>
                    <a:gd name="connsiteX37" fmla="*/ 816840 w 1154978"/>
                    <a:gd name="connsiteY37" fmla="*/ 439313 h 587787"/>
                    <a:gd name="connsiteX38" fmla="*/ 668366 w 1154978"/>
                    <a:gd name="connsiteY38" fmla="*/ 587787 h 587787"/>
                    <a:gd name="connsiteX39" fmla="*/ 519892 w 1154978"/>
                    <a:gd name="connsiteY39" fmla="*/ 439313 h 587787"/>
                    <a:gd name="connsiteX40" fmla="*/ 519892 w 1154978"/>
                    <a:gd name="connsiteY40" fmla="*/ 148474 h 587787"/>
                    <a:gd name="connsiteX41" fmla="*/ 668366 w 1154978"/>
                    <a:gd name="connsiteY41" fmla="*/ 0 h 587787"/>
                    <a:gd name="connsiteX42" fmla="*/ 332610 w 1154978"/>
                    <a:gd name="connsiteY42" fmla="*/ 0 h 587787"/>
                    <a:gd name="connsiteX43" fmla="*/ 481084 w 1154978"/>
                    <a:gd name="connsiteY43" fmla="*/ 148474 h 587787"/>
                    <a:gd name="connsiteX44" fmla="*/ 481084 w 1154978"/>
                    <a:gd name="connsiteY44" fmla="*/ 439313 h 587787"/>
                    <a:gd name="connsiteX45" fmla="*/ 332610 w 1154978"/>
                    <a:gd name="connsiteY45" fmla="*/ 587787 h 587787"/>
                    <a:gd name="connsiteX46" fmla="*/ 184136 w 1154978"/>
                    <a:gd name="connsiteY46" fmla="*/ 439313 h 587787"/>
                    <a:gd name="connsiteX47" fmla="*/ 184136 w 1154978"/>
                    <a:gd name="connsiteY47" fmla="*/ 148474 h 587787"/>
                    <a:gd name="connsiteX48" fmla="*/ 332610 w 1154978"/>
                    <a:gd name="connsiteY48" fmla="*/ 0 h 5877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1154978" h="587787">
                      <a:moveTo>
                        <a:pt x="1006504" y="104627"/>
                      </a:moveTo>
                      <a:cubicBezTo>
                        <a:pt x="984991" y="104627"/>
                        <a:pt x="967551" y="122067"/>
                        <a:pt x="967551" y="143580"/>
                      </a:cubicBezTo>
                      <a:lnTo>
                        <a:pt x="967551" y="444208"/>
                      </a:lnTo>
                      <a:cubicBezTo>
                        <a:pt x="967551" y="465721"/>
                        <a:pt x="984991" y="483161"/>
                        <a:pt x="1006504" y="483161"/>
                      </a:cubicBezTo>
                      <a:cubicBezTo>
                        <a:pt x="1028017" y="483161"/>
                        <a:pt x="1045457" y="465721"/>
                        <a:pt x="1045457" y="444208"/>
                      </a:cubicBezTo>
                      <a:lnTo>
                        <a:pt x="1045457" y="143580"/>
                      </a:lnTo>
                      <a:cubicBezTo>
                        <a:pt x="1045457" y="122067"/>
                        <a:pt x="1028017" y="104627"/>
                        <a:pt x="1006504" y="104627"/>
                      </a:cubicBezTo>
                      <a:close/>
                      <a:moveTo>
                        <a:pt x="668366" y="104627"/>
                      </a:moveTo>
                      <a:cubicBezTo>
                        <a:pt x="646853" y="104627"/>
                        <a:pt x="629413" y="122067"/>
                        <a:pt x="629413" y="143580"/>
                      </a:cubicBezTo>
                      <a:lnTo>
                        <a:pt x="629413" y="444208"/>
                      </a:lnTo>
                      <a:cubicBezTo>
                        <a:pt x="629413" y="465721"/>
                        <a:pt x="646853" y="483161"/>
                        <a:pt x="668366" y="483161"/>
                      </a:cubicBezTo>
                      <a:cubicBezTo>
                        <a:pt x="689879" y="483161"/>
                        <a:pt x="707319" y="465721"/>
                        <a:pt x="707319" y="444208"/>
                      </a:cubicBezTo>
                      <a:lnTo>
                        <a:pt x="707319" y="143580"/>
                      </a:lnTo>
                      <a:cubicBezTo>
                        <a:pt x="707319" y="122067"/>
                        <a:pt x="689879" y="104627"/>
                        <a:pt x="668366" y="104627"/>
                      </a:cubicBezTo>
                      <a:close/>
                      <a:moveTo>
                        <a:pt x="332610" y="104627"/>
                      </a:moveTo>
                      <a:cubicBezTo>
                        <a:pt x="311097" y="104627"/>
                        <a:pt x="293657" y="122067"/>
                        <a:pt x="293657" y="143580"/>
                      </a:cubicBezTo>
                      <a:lnTo>
                        <a:pt x="293657" y="444208"/>
                      </a:lnTo>
                      <a:cubicBezTo>
                        <a:pt x="293657" y="465721"/>
                        <a:pt x="311097" y="483161"/>
                        <a:pt x="332610" y="483161"/>
                      </a:cubicBezTo>
                      <a:cubicBezTo>
                        <a:pt x="354123" y="483161"/>
                        <a:pt x="371563" y="465721"/>
                        <a:pt x="371563" y="444208"/>
                      </a:cubicBezTo>
                      <a:lnTo>
                        <a:pt x="371563" y="143580"/>
                      </a:lnTo>
                      <a:cubicBezTo>
                        <a:pt x="371563" y="122067"/>
                        <a:pt x="354123" y="104627"/>
                        <a:pt x="332610" y="104627"/>
                      </a:cubicBezTo>
                      <a:close/>
                      <a:moveTo>
                        <a:pt x="37339" y="567"/>
                      </a:moveTo>
                      <a:lnTo>
                        <a:pt x="146860" y="567"/>
                      </a:lnTo>
                      <a:lnTo>
                        <a:pt x="146860" y="587787"/>
                      </a:lnTo>
                      <a:lnTo>
                        <a:pt x="37339" y="587787"/>
                      </a:lnTo>
                      <a:lnTo>
                        <a:pt x="37339" y="149637"/>
                      </a:lnTo>
                      <a:lnTo>
                        <a:pt x="0" y="149637"/>
                      </a:lnTo>
                      <a:lnTo>
                        <a:pt x="0" y="59627"/>
                      </a:lnTo>
                      <a:close/>
                      <a:moveTo>
                        <a:pt x="1006504" y="0"/>
                      </a:moveTo>
                      <a:cubicBezTo>
                        <a:pt x="1088504" y="0"/>
                        <a:pt x="1154978" y="66474"/>
                        <a:pt x="1154978" y="148474"/>
                      </a:cubicBezTo>
                      <a:lnTo>
                        <a:pt x="1154978" y="439313"/>
                      </a:lnTo>
                      <a:cubicBezTo>
                        <a:pt x="1154978" y="521313"/>
                        <a:pt x="1088504" y="587787"/>
                        <a:pt x="1006504" y="587787"/>
                      </a:cubicBezTo>
                      <a:cubicBezTo>
                        <a:pt x="924504" y="587787"/>
                        <a:pt x="858030" y="521313"/>
                        <a:pt x="858030" y="439313"/>
                      </a:cubicBezTo>
                      <a:lnTo>
                        <a:pt x="858030" y="148474"/>
                      </a:lnTo>
                      <a:cubicBezTo>
                        <a:pt x="858030" y="66474"/>
                        <a:pt x="924504" y="0"/>
                        <a:pt x="1006504" y="0"/>
                      </a:cubicBezTo>
                      <a:close/>
                      <a:moveTo>
                        <a:pt x="668366" y="0"/>
                      </a:moveTo>
                      <a:cubicBezTo>
                        <a:pt x="750366" y="0"/>
                        <a:pt x="816840" y="66474"/>
                        <a:pt x="816840" y="148474"/>
                      </a:cubicBezTo>
                      <a:lnTo>
                        <a:pt x="816840" y="439313"/>
                      </a:lnTo>
                      <a:cubicBezTo>
                        <a:pt x="816840" y="521313"/>
                        <a:pt x="750366" y="587787"/>
                        <a:pt x="668366" y="587787"/>
                      </a:cubicBezTo>
                      <a:cubicBezTo>
                        <a:pt x="586366" y="587787"/>
                        <a:pt x="519892" y="521313"/>
                        <a:pt x="519892" y="439313"/>
                      </a:cubicBezTo>
                      <a:lnTo>
                        <a:pt x="519892" y="148474"/>
                      </a:lnTo>
                      <a:cubicBezTo>
                        <a:pt x="519892" y="66474"/>
                        <a:pt x="586366" y="0"/>
                        <a:pt x="668366" y="0"/>
                      </a:cubicBezTo>
                      <a:close/>
                      <a:moveTo>
                        <a:pt x="332610" y="0"/>
                      </a:moveTo>
                      <a:cubicBezTo>
                        <a:pt x="414610" y="0"/>
                        <a:pt x="481084" y="66474"/>
                        <a:pt x="481084" y="148474"/>
                      </a:cubicBezTo>
                      <a:lnTo>
                        <a:pt x="481084" y="439313"/>
                      </a:lnTo>
                      <a:cubicBezTo>
                        <a:pt x="481084" y="521313"/>
                        <a:pt x="414610" y="587787"/>
                        <a:pt x="332610" y="587787"/>
                      </a:cubicBezTo>
                      <a:cubicBezTo>
                        <a:pt x="250610" y="587787"/>
                        <a:pt x="184136" y="521313"/>
                        <a:pt x="184136" y="439313"/>
                      </a:cubicBezTo>
                      <a:lnTo>
                        <a:pt x="184136" y="148474"/>
                      </a:lnTo>
                      <a:cubicBezTo>
                        <a:pt x="184136" y="66474"/>
                        <a:pt x="250610" y="0"/>
                        <a:pt x="332610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42" name="フリーフォーム: 図形 41">
                  <a:extLst>
                    <a:ext uri="{FF2B5EF4-FFF2-40B4-BE49-F238E27FC236}">
                      <a16:creationId xmlns:a16="http://schemas.microsoft.com/office/drawing/2014/main" id="{394CFC85-1BFD-3844-EA9A-71B82D90F733}"/>
                    </a:ext>
                  </a:extLst>
                </p:cNvPr>
                <p:cNvSpPr/>
                <p:nvPr/>
              </p:nvSpPr>
              <p:spPr bwMode="auto">
                <a:xfrm>
                  <a:off x="6262113" y="1357568"/>
                  <a:ext cx="411306" cy="209320"/>
                </a:xfrm>
                <a:custGeom>
                  <a:avLst/>
                  <a:gdLst>
                    <a:gd name="connsiteX0" fmla="*/ 1006504 w 1154978"/>
                    <a:gd name="connsiteY0" fmla="*/ 104627 h 587787"/>
                    <a:gd name="connsiteX1" fmla="*/ 967551 w 1154978"/>
                    <a:gd name="connsiteY1" fmla="*/ 143580 h 587787"/>
                    <a:gd name="connsiteX2" fmla="*/ 967551 w 1154978"/>
                    <a:gd name="connsiteY2" fmla="*/ 444208 h 587787"/>
                    <a:gd name="connsiteX3" fmla="*/ 1006504 w 1154978"/>
                    <a:gd name="connsiteY3" fmla="*/ 483161 h 587787"/>
                    <a:gd name="connsiteX4" fmla="*/ 1045457 w 1154978"/>
                    <a:gd name="connsiteY4" fmla="*/ 444208 h 587787"/>
                    <a:gd name="connsiteX5" fmla="*/ 1045457 w 1154978"/>
                    <a:gd name="connsiteY5" fmla="*/ 143580 h 587787"/>
                    <a:gd name="connsiteX6" fmla="*/ 1006504 w 1154978"/>
                    <a:gd name="connsiteY6" fmla="*/ 104627 h 587787"/>
                    <a:gd name="connsiteX7" fmla="*/ 668366 w 1154978"/>
                    <a:gd name="connsiteY7" fmla="*/ 104627 h 587787"/>
                    <a:gd name="connsiteX8" fmla="*/ 629413 w 1154978"/>
                    <a:gd name="connsiteY8" fmla="*/ 143580 h 587787"/>
                    <a:gd name="connsiteX9" fmla="*/ 629413 w 1154978"/>
                    <a:gd name="connsiteY9" fmla="*/ 444208 h 587787"/>
                    <a:gd name="connsiteX10" fmla="*/ 668366 w 1154978"/>
                    <a:gd name="connsiteY10" fmla="*/ 483161 h 587787"/>
                    <a:gd name="connsiteX11" fmla="*/ 707319 w 1154978"/>
                    <a:gd name="connsiteY11" fmla="*/ 444208 h 587787"/>
                    <a:gd name="connsiteX12" fmla="*/ 707319 w 1154978"/>
                    <a:gd name="connsiteY12" fmla="*/ 143580 h 587787"/>
                    <a:gd name="connsiteX13" fmla="*/ 668366 w 1154978"/>
                    <a:gd name="connsiteY13" fmla="*/ 104627 h 587787"/>
                    <a:gd name="connsiteX14" fmla="*/ 332610 w 1154978"/>
                    <a:gd name="connsiteY14" fmla="*/ 104627 h 587787"/>
                    <a:gd name="connsiteX15" fmla="*/ 293657 w 1154978"/>
                    <a:gd name="connsiteY15" fmla="*/ 143580 h 587787"/>
                    <a:gd name="connsiteX16" fmla="*/ 293657 w 1154978"/>
                    <a:gd name="connsiteY16" fmla="*/ 444208 h 587787"/>
                    <a:gd name="connsiteX17" fmla="*/ 332610 w 1154978"/>
                    <a:gd name="connsiteY17" fmla="*/ 483161 h 587787"/>
                    <a:gd name="connsiteX18" fmla="*/ 371563 w 1154978"/>
                    <a:gd name="connsiteY18" fmla="*/ 444208 h 587787"/>
                    <a:gd name="connsiteX19" fmla="*/ 371563 w 1154978"/>
                    <a:gd name="connsiteY19" fmla="*/ 143580 h 587787"/>
                    <a:gd name="connsiteX20" fmla="*/ 332610 w 1154978"/>
                    <a:gd name="connsiteY20" fmla="*/ 104627 h 587787"/>
                    <a:gd name="connsiteX21" fmla="*/ 37339 w 1154978"/>
                    <a:gd name="connsiteY21" fmla="*/ 567 h 587787"/>
                    <a:gd name="connsiteX22" fmla="*/ 146860 w 1154978"/>
                    <a:gd name="connsiteY22" fmla="*/ 567 h 587787"/>
                    <a:gd name="connsiteX23" fmla="*/ 146860 w 1154978"/>
                    <a:gd name="connsiteY23" fmla="*/ 587787 h 587787"/>
                    <a:gd name="connsiteX24" fmla="*/ 37339 w 1154978"/>
                    <a:gd name="connsiteY24" fmla="*/ 587787 h 587787"/>
                    <a:gd name="connsiteX25" fmla="*/ 37339 w 1154978"/>
                    <a:gd name="connsiteY25" fmla="*/ 149637 h 587787"/>
                    <a:gd name="connsiteX26" fmla="*/ 0 w 1154978"/>
                    <a:gd name="connsiteY26" fmla="*/ 149637 h 587787"/>
                    <a:gd name="connsiteX27" fmla="*/ 0 w 1154978"/>
                    <a:gd name="connsiteY27" fmla="*/ 59627 h 587787"/>
                    <a:gd name="connsiteX28" fmla="*/ 1006504 w 1154978"/>
                    <a:gd name="connsiteY28" fmla="*/ 0 h 587787"/>
                    <a:gd name="connsiteX29" fmla="*/ 1154978 w 1154978"/>
                    <a:gd name="connsiteY29" fmla="*/ 148474 h 587787"/>
                    <a:gd name="connsiteX30" fmla="*/ 1154978 w 1154978"/>
                    <a:gd name="connsiteY30" fmla="*/ 439313 h 587787"/>
                    <a:gd name="connsiteX31" fmla="*/ 1006504 w 1154978"/>
                    <a:gd name="connsiteY31" fmla="*/ 587787 h 587787"/>
                    <a:gd name="connsiteX32" fmla="*/ 858030 w 1154978"/>
                    <a:gd name="connsiteY32" fmla="*/ 439313 h 587787"/>
                    <a:gd name="connsiteX33" fmla="*/ 858030 w 1154978"/>
                    <a:gd name="connsiteY33" fmla="*/ 148474 h 587787"/>
                    <a:gd name="connsiteX34" fmla="*/ 1006504 w 1154978"/>
                    <a:gd name="connsiteY34" fmla="*/ 0 h 587787"/>
                    <a:gd name="connsiteX35" fmla="*/ 668366 w 1154978"/>
                    <a:gd name="connsiteY35" fmla="*/ 0 h 587787"/>
                    <a:gd name="connsiteX36" fmla="*/ 816840 w 1154978"/>
                    <a:gd name="connsiteY36" fmla="*/ 148474 h 587787"/>
                    <a:gd name="connsiteX37" fmla="*/ 816840 w 1154978"/>
                    <a:gd name="connsiteY37" fmla="*/ 439313 h 587787"/>
                    <a:gd name="connsiteX38" fmla="*/ 668366 w 1154978"/>
                    <a:gd name="connsiteY38" fmla="*/ 587787 h 587787"/>
                    <a:gd name="connsiteX39" fmla="*/ 519892 w 1154978"/>
                    <a:gd name="connsiteY39" fmla="*/ 439313 h 587787"/>
                    <a:gd name="connsiteX40" fmla="*/ 519892 w 1154978"/>
                    <a:gd name="connsiteY40" fmla="*/ 148474 h 587787"/>
                    <a:gd name="connsiteX41" fmla="*/ 668366 w 1154978"/>
                    <a:gd name="connsiteY41" fmla="*/ 0 h 587787"/>
                    <a:gd name="connsiteX42" fmla="*/ 332610 w 1154978"/>
                    <a:gd name="connsiteY42" fmla="*/ 0 h 587787"/>
                    <a:gd name="connsiteX43" fmla="*/ 481084 w 1154978"/>
                    <a:gd name="connsiteY43" fmla="*/ 148474 h 587787"/>
                    <a:gd name="connsiteX44" fmla="*/ 481084 w 1154978"/>
                    <a:gd name="connsiteY44" fmla="*/ 439313 h 587787"/>
                    <a:gd name="connsiteX45" fmla="*/ 332610 w 1154978"/>
                    <a:gd name="connsiteY45" fmla="*/ 587787 h 587787"/>
                    <a:gd name="connsiteX46" fmla="*/ 184136 w 1154978"/>
                    <a:gd name="connsiteY46" fmla="*/ 439313 h 587787"/>
                    <a:gd name="connsiteX47" fmla="*/ 184136 w 1154978"/>
                    <a:gd name="connsiteY47" fmla="*/ 148474 h 587787"/>
                    <a:gd name="connsiteX48" fmla="*/ 332610 w 1154978"/>
                    <a:gd name="connsiteY48" fmla="*/ 0 h 5877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1154978" h="587787">
                      <a:moveTo>
                        <a:pt x="1006504" y="104627"/>
                      </a:moveTo>
                      <a:cubicBezTo>
                        <a:pt x="984991" y="104627"/>
                        <a:pt x="967551" y="122067"/>
                        <a:pt x="967551" y="143580"/>
                      </a:cubicBezTo>
                      <a:lnTo>
                        <a:pt x="967551" y="444208"/>
                      </a:lnTo>
                      <a:cubicBezTo>
                        <a:pt x="967551" y="465721"/>
                        <a:pt x="984991" y="483161"/>
                        <a:pt x="1006504" y="483161"/>
                      </a:cubicBezTo>
                      <a:cubicBezTo>
                        <a:pt x="1028017" y="483161"/>
                        <a:pt x="1045457" y="465721"/>
                        <a:pt x="1045457" y="444208"/>
                      </a:cubicBezTo>
                      <a:lnTo>
                        <a:pt x="1045457" y="143580"/>
                      </a:lnTo>
                      <a:cubicBezTo>
                        <a:pt x="1045457" y="122067"/>
                        <a:pt x="1028017" y="104627"/>
                        <a:pt x="1006504" y="104627"/>
                      </a:cubicBezTo>
                      <a:close/>
                      <a:moveTo>
                        <a:pt x="668366" y="104627"/>
                      </a:moveTo>
                      <a:cubicBezTo>
                        <a:pt x="646853" y="104627"/>
                        <a:pt x="629413" y="122067"/>
                        <a:pt x="629413" y="143580"/>
                      </a:cubicBezTo>
                      <a:lnTo>
                        <a:pt x="629413" y="444208"/>
                      </a:lnTo>
                      <a:cubicBezTo>
                        <a:pt x="629413" y="465721"/>
                        <a:pt x="646853" y="483161"/>
                        <a:pt x="668366" y="483161"/>
                      </a:cubicBezTo>
                      <a:cubicBezTo>
                        <a:pt x="689879" y="483161"/>
                        <a:pt x="707319" y="465721"/>
                        <a:pt x="707319" y="444208"/>
                      </a:cubicBezTo>
                      <a:lnTo>
                        <a:pt x="707319" y="143580"/>
                      </a:lnTo>
                      <a:cubicBezTo>
                        <a:pt x="707319" y="122067"/>
                        <a:pt x="689879" y="104627"/>
                        <a:pt x="668366" y="104627"/>
                      </a:cubicBezTo>
                      <a:close/>
                      <a:moveTo>
                        <a:pt x="332610" y="104627"/>
                      </a:moveTo>
                      <a:cubicBezTo>
                        <a:pt x="311097" y="104627"/>
                        <a:pt x="293657" y="122067"/>
                        <a:pt x="293657" y="143580"/>
                      </a:cubicBezTo>
                      <a:lnTo>
                        <a:pt x="293657" y="444208"/>
                      </a:lnTo>
                      <a:cubicBezTo>
                        <a:pt x="293657" y="465721"/>
                        <a:pt x="311097" y="483161"/>
                        <a:pt x="332610" y="483161"/>
                      </a:cubicBezTo>
                      <a:cubicBezTo>
                        <a:pt x="354123" y="483161"/>
                        <a:pt x="371563" y="465721"/>
                        <a:pt x="371563" y="444208"/>
                      </a:cubicBezTo>
                      <a:lnTo>
                        <a:pt x="371563" y="143580"/>
                      </a:lnTo>
                      <a:cubicBezTo>
                        <a:pt x="371563" y="122067"/>
                        <a:pt x="354123" y="104627"/>
                        <a:pt x="332610" y="104627"/>
                      </a:cubicBezTo>
                      <a:close/>
                      <a:moveTo>
                        <a:pt x="37339" y="567"/>
                      </a:moveTo>
                      <a:lnTo>
                        <a:pt x="146860" y="567"/>
                      </a:lnTo>
                      <a:lnTo>
                        <a:pt x="146860" y="587787"/>
                      </a:lnTo>
                      <a:lnTo>
                        <a:pt x="37339" y="587787"/>
                      </a:lnTo>
                      <a:lnTo>
                        <a:pt x="37339" y="149637"/>
                      </a:lnTo>
                      <a:lnTo>
                        <a:pt x="0" y="149637"/>
                      </a:lnTo>
                      <a:lnTo>
                        <a:pt x="0" y="59627"/>
                      </a:lnTo>
                      <a:close/>
                      <a:moveTo>
                        <a:pt x="1006504" y="0"/>
                      </a:moveTo>
                      <a:cubicBezTo>
                        <a:pt x="1088504" y="0"/>
                        <a:pt x="1154978" y="66474"/>
                        <a:pt x="1154978" y="148474"/>
                      </a:cubicBezTo>
                      <a:lnTo>
                        <a:pt x="1154978" y="439313"/>
                      </a:lnTo>
                      <a:cubicBezTo>
                        <a:pt x="1154978" y="521313"/>
                        <a:pt x="1088504" y="587787"/>
                        <a:pt x="1006504" y="587787"/>
                      </a:cubicBezTo>
                      <a:cubicBezTo>
                        <a:pt x="924504" y="587787"/>
                        <a:pt x="858030" y="521313"/>
                        <a:pt x="858030" y="439313"/>
                      </a:cubicBezTo>
                      <a:lnTo>
                        <a:pt x="858030" y="148474"/>
                      </a:lnTo>
                      <a:cubicBezTo>
                        <a:pt x="858030" y="66474"/>
                        <a:pt x="924504" y="0"/>
                        <a:pt x="1006504" y="0"/>
                      </a:cubicBezTo>
                      <a:close/>
                      <a:moveTo>
                        <a:pt x="668366" y="0"/>
                      </a:moveTo>
                      <a:cubicBezTo>
                        <a:pt x="750366" y="0"/>
                        <a:pt x="816840" y="66474"/>
                        <a:pt x="816840" y="148474"/>
                      </a:cubicBezTo>
                      <a:lnTo>
                        <a:pt x="816840" y="439313"/>
                      </a:lnTo>
                      <a:cubicBezTo>
                        <a:pt x="816840" y="521313"/>
                        <a:pt x="750366" y="587787"/>
                        <a:pt x="668366" y="587787"/>
                      </a:cubicBezTo>
                      <a:cubicBezTo>
                        <a:pt x="586366" y="587787"/>
                        <a:pt x="519892" y="521313"/>
                        <a:pt x="519892" y="439313"/>
                      </a:cubicBezTo>
                      <a:lnTo>
                        <a:pt x="519892" y="148474"/>
                      </a:lnTo>
                      <a:cubicBezTo>
                        <a:pt x="519892" y="66474"/>
                        <a:pt x="586366" y="0"/>
                        <a:pt x="668366" y="0"/>
                      </a:cubicBezTo>
                      <a:close/>
                      <a:moveTo>
                        <a:pt x="332610" y="0"/>
                      </a:moveTo>
                      <a:cubicBezTo>
                        <a:pt x="414610" y="0"/>
                        <a:pt x="481084" y="66474"/>
                        <a:pt x="481084" y="148474"/>
                      </a:cubicBezTo>
                      <a:lnTo>
                        <a:pt x="481084" y="439313"/>
                      </a:lnTo>
                      <a:cubicBezTo>
                        <a:pt x="481084" y="521313"/>
                        <a:pt x="414610" y="587787"/>
                        <a:pt x="332610" y="587787"/>
                      </a:cubicBezTo>
                      <a:cubicBezTo>
                        <a:pt x="250610" y="587787"/>
                        <a:pt x="184136" y="521313"/>
                        <a:pt x="184136" y="439313"/>
                      </a:cubicBezTo>
                      <a:lnTo>
                        <a:pt x="184136" y="148474"/>
                      </a:lnTo>
                      <a:cubicBezTo>
                        <a:pt x="184136" y="66474"/>
                        <a:pt x="250610" y="0"/>
                        <a:pt x="332610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</p:grpSp>
          <p:grpSp>
            <p:nvGrpSpPr>
              <p:cNvPr id="7" name="グループ化 6">
                <a:extLst>
                  <a:ext uri="{FF2B5EF4-FFF2-40B4-BE49-F238E27FC236}">
                    <a16:creationId xmlns:a16="http://schemas.microsoft.com/office/drawing/2014/main" id="{5B3E443E-52AC-DD06-D568-3D478E0FE0F3}"/>
                  </a:ext>
                </a:extLst>
              </p:cNvPr>
              <p:cNvGrpSpPr/>
              <p:nvPr/>
            </p:nvGrpSpPr>
            <p:grpSpPr>
              <a:xfrm>
                <a:off x="1660918" y="5357664"/>
                <a:ext cx="776558" cy="776558"/>
                <a:chOff x="1793887" y="2753925"/>
                <a:chExt cx="1072655" cy="1072655"/>
              </a:xfrm>
            </p:grpSpPr>
            <p:sp>
              <p:nvSpPr>
                <p:cNvPr id="33" name="楕円 32">
                  <a:extLst>
                    <a:ext uri="{FF2B5EF4-FFF2-40B4-BE49-F238E27FC236}">
                      <a16:creationId xmlns:a16="http://schemas.microsoft.com/office/drawing/2014/main" id="{633681C3-E046-14C3-FAA6-1537CEABCC4B}"/>
                    </a:ext>
                  </a:extLst>
                </p:cNvPr>
                <p:cNvSpPr/>
                <p:nvPr/>
              </p:nvSpPr>
              <p:spPr bwMode="auto">
                <a:xfrm>
                  <a:off x="1793887" y="2753925"/>
                  <a:ext cx="1072655" cy="1072655"/>
                </a:xfrm>
                <a:prstGeom prst="ellipse">
                  <a:avLst/>
                </a:prstGeom>
                <a:solidFill>
                  <a:srgbClr val="DDDDDD"/>
                </a:solidFill>
                <a:ln w="38100">
                  <a:solidFill>
                    <a:srgbClr val="000000">
                      <a:lumMod val="65000"/>
                      <a:lumOff val="3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34" name="楕円 33">
                  <a:extLst>
                    <a:ext uri="{FF2B5EF4-FFF2-40B4-BE49-F238E27FC236}">
                      <a16:creationId xmlns:a16="http://schemas.microsoft.com/office/drawing/2014/main" id="{CDEE25DB-4949-DDE1-24A9-F0B8EF9637B2}"/>
                    </a:ext>
                  </a:extLst>
                </p:cNvPr>
                <p:cNvSpPr/>
                <p:nvPr/>
              </p:nvSpPr>
              <p:spPr bwMode="auto">
                <a:xfrm>
                  <a:off x="1859513" y="2819552"/>
                  <a:ext cx="941404" cy="941402"/>
                </a:xfrm>
                <a:prstGeom prst="ellipse">
                  <a:avLst/>
                </a:prstGeom>
                <a:solidFill>
                  <a:srgbClr val="DDDDDD"/>
                </a:solidFill>
                <a:ln w="19050">
                  <a:solidFill>
                    <a:srgbClr val="000000">
                      <a:lumMod val="65000"/>
                      <a:lumOff val="3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35" name="フリーフォーム: 図形 34">
                  <a:extLst>
                    <a:ext uri="{FF2B5EF4-FFF2-40B4-BE49-F238E27FC236}">
                      <a16:creationId xmlns:a16="http://schemas.microsoft.com/office/drawing/2014/main" id="{9E9C637C-17C0-B78F-E648-B7B460C6AB94}"/>
                    </a:ext>
                  </a:extLst>
                </p:cNvPr>
                <p:cNvSpPr/>
                <p:nvPr/>
              </p:nvSpPr>
              <p:spPr bwMode="auto">
                <a:xfrm>
                  <a:off x="1981090" y="3068960"/>
                  <a:ext cx="691856" cy="429992"/>
                </a:xfrm>
                <a:custGeom>
                  <a:avLst/>
                  <a:gdLst>
                    <a:gd name="connsiteX0" fmla="*/ 283921 w 336795"/>
                    <a:gd name="connsiteY0" fmla="*/ 37259 h 209320"/>
                    <a:gd name="connsiteX1" fmla="*/ 270049 w 336795"/>
                    <a:gd name="connsiteY1" fmla="*/ 51131 h 209320"/>
                    <a:gd name="connsiteX2" fmla="*/ 270049 w 336795"/>
                    <a:gd name="connsiteY2" fmla="*/ 158189 h 209320"/>
                    <a:gd name="connsiteX3" fmla="*/ 283921 w 336795"/>
                    <a:gd name="connsiteY3" fmla="*/ 172061 h 209320"/>
                    <a:gd name="connsiteX4" fmla="*/ 297793 w 336795"/>
                    <a:gd name="connsiteY4" fmla="*/ 158189 h 209320"/>
                    <a:gd name="connsiteX5" fmla="*/ 297793 w 336795"/>
                    <a:gd name="connsiteY5" fmla="*/ 51131 h 209320"/>
                    <a:gd name="connsiteX6" fmla="*/ 283921 w 336795"/>
                    <a:gd name="connsiteY6" fmla="*/ 37259 h 209320"/>
                    <a:gd name="connsiteX7" fmla="*/ 169050 w 336795"/>
                    <a:gd name="connsiteY7" fmla="*/ 37259 h 209320"/>
                    <a:gd name="connsiteX8" fmla="*/ 155178 w 336795"/>
                    <a:gd name="connsiteY8" fmla="*/ 51131 h 209320"/>
                    <a:gd name="connsiteX9" fmla="*/ 155178 w 336795"/>
                    <a:gd name="connsiteY9" fmla="*/ 158189 h 209320"/>
                    <a:gd name="connsiteX10" fmla="*/ 169050 w 336795"/>
                    <a:gd name="connsiteY10" fmla="*/ 172061 h 209320"/>
                    <a:gd name="connsiteX11" fmla="*/ 182922 w 336795"/>
                    <a:gd name="connsiteY11" fmla="*/ 158189 h 209320"/>
                    <a:gd name="connsiteX12" fmla="*/ 182922 w 336795"/>
                    <a:gd name="connsiteY12" fmla="*/ 51131 h 209320"/>
                    <a:gd name="connsiteX13" fmla="*/ 169050 w 336795"/>
                    <a:gd name="connsiteY13" fmla="*/ 37259 h 209320"/>
                    <a:gd name="connsiteX14" fmla="*/ 283921 w 336795"/>
                    <a:gd name="connsiteY14" fmla="*/ 0 h 209320"/>
                    <a:gd name="connsiteX15" fmla="*/ 336795 w 336795"/>
                    <a:gd name="connsiteY15" fmla="*/ 52874 h 209320"/>
                    <a:gd name="connsiteX16" fmla="*/ 336795 w 336795"/>
                    <a:gd name="connsiteY16" fmla="*/ 156446 h 209320"/>
                    <a:gd name="connsiteX17" fmla="*/ 283921 w 336795"/>
                    <a:gd name="connsiteY17" fmla="*/ 209320 h 209320"/>
                    <a:gd name="connsiteX18" fmla="*/ 231047 w 336795"/>
                    <a:gd name="connsiteY18" fmla="*/ 156446 h 209320"/>
                    <a:gd name="connsiteX19" fmla="*/ 231047 w 336795"/>
                    <a:gd name="connsiteY19" fmla="*/ 52874 h 209320"/>
                    <a:gd name="connsiteX20" fmla="*/ 283921 w 336795"/>
                    <a:gd name="connsiteY20" fmla="*/ 0 h 209320"/>
                    <a:gd name="connsiteX21" fmla="*/ 169050 w 336795"/>
                    <a:gd name="connsiteY21" fmla="*/ 0 h 209320"/>
                    <a:gd name="connsiteX22" fmla="*/ 221924 w 336795"/>
                    <a:gd name="connsiteY22" fmla="*/ 52874 h 209320"/>
                    <a:gd name="connsiteX23" fmla="*/ 221924 w 336795"/>
                    <a:gd name="connsiteY23" fmla="*/ 156446 h 209320"/>
                    <a:gd name="connsiteX24" fmla="*/ 169050 w 336795"/>
                    <a:gd name="connsiteY24" fmla="*/ 209320 h 209320"/>
                    <a:gd name="connsiteX25" fmla="*/ 116176 w 336795"/>
                    <a:gd name="connsiteY25" fmla="*/ 156446 h 209320"/>
                    <a:gd name="connsiteX26" fmla="*/ 116176 w 336795"/>
                    <a:gd name="connsiteY26" fmla="*/ 52874 h 209320"/>
                    <a:gd name="connsiteX27" fmla="*/ 169050 w 336795"/>
                    <a:gd name="connsiteY27" fmla="*/ 0 h 209320"/>
                    <a:gd name="connsiteX28" fmla="*/ 0 w 336795"/>
                    <a:gd name="connsiteY28" fmla="*/ 0 h 209320"/>
                    <a:gd name="connsiteX29" fmla="*/ 105748 w 336795"/>
                    <a:gd name="connsiteY29" fmla="*/ 0 h 209320"/>
                    <a:gd name="connsiteX30" fmla="*/ 105748 w 336795"/>
                    <a:gd name="connsiteY30" fmla="*/ 37259 h 209320"/>
                    <a:gd name="connsiteX31" fmla="*/ 39002 w 336795"/>
                    <a:gd name="connsiteY31" fmla="*/ 37259 h 209320"/>
                    <a:gd name="connsiteX32" fmla="*/ 39002 w 336795"/>
                    <a:gd name="connsiteY32" fmla="*/ 51851 h 209320"/>
                    <a:gd name="connsiteX33" fmla="*/ 52874 w 336795"/>
                    <a:gd name="connsiteY33" fmla="*/ 49050 h 209320"/>
                    <a:gd name="connsiteX34" fmla="*/ 105748 w 336795"/>
                    <a:gd name="connsiteY34" fmla="*/ 101924 h 209320"/>
                    <a:gd name="connsiteX35" fmla="*/ 105748 w 336795"/>
                    <a:gd name="connsiteY35" fmla="*/ 156446 h 209320"/>
                    <a:gd name="connsiteX36" fmla="*/ 52874 w 336795"/>
                    <a:gd name="connsiteY36" fmla="*/ 209320 h 209320"/>
                    <a:gd name="connsiteX37" fmla="*/ 0 w 336795"/>
                    <a:gd name="connsiteY37" fmla="*/ 156446 h 209320"/>
                    <a:gd name="connsiteX38" fmla="*/ 0 w 336795"/>
                    <a:gd name="connsiteY38" fmla="*/ 145639 h 209320"/>
                    <a:gd name="connsiteX39" fmla="*/ 39002 w 336795"/>
                    <a:gd name="connsiteY39" fmla="*/ 145639 h 209320"/>
                    <a:gd name="connsiteX40" fmla="*/ 39002 w 336795"/>
                    <a:gd name="connsiteY40" fmla="*/ 154283 h 209320"/>
                    <a:gd name="connsiteX41" fmla="*/ 52874 w 336795"/>
                    <a:gd name="connsiteY41" fmla="*/ 168155 h 209320"/>
                    <a:gd name="connsiteX42" fmla="*/ 66746 w 336795"/>
                    <a:gd name="connsiteY42" fmla="*/ 154283 h 209320"/>
                    <a:gd name="connsiteX43" fmla="*/ 66746 w 336795"/>
                    <a:gd name="connsiteY43" fmla="*/ 104088 h 209320"/>
                    <a:gd name="connsiteX44" fmla="*/ 52874 w 336795"/>
                    <a:gd name="connsiteY44" fmla="*/ 90216 h 209320"/>
                    <a:gd name="connsiteX45" fmla="*/ 39002 w 336795"/>
                    <a:gd name="connsiteY45" fmla="*/ 104088 h 209320"/>
                    <a:gd name="connsiteX46" fmla="*/ 39002 w 336795"/>
                    <a:gd name="connsiteY46" fmla="*/ 112731 h 209320"/>
                    <a:gd name="connsiteX47" fmla="*/ 0 w 336795"/>
                    <a:gd name="connsiteY47" fmla="*/ 112731 h 209320"/>
                    <a:gd name="connsiteX48" fmla="*/ 0 w 336795"/>
                    <a:gd name="connsiteY48" fmla="*/ 101924 h 209320"/>
                    <a:gd name="connsiteX49" fmla="*/ 0 w 336795"/>
                    <a:gd name="connsiteY49" fmla="*/ 37259 h 209320"/>
                    <a:gd name="connsiteX50" fmla="*/ 0 w 336795"/>
                    <a:gd name="connsiteY50" fmla="*/ 11791 h 209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</a:cxnLst>
                  <a:rect l="l" t="t" r="r" b="b"/>
                  <a:pathLst>
                    <a:path w="336795" h="209320">
                      <a:moveTo>
                        <a:pt x="283921" y="37259"/>
                      </a:moveTo>
                      <a:cubicBezTo>
                        <a:pt x="276260" y="37259"/>
                        <a:pt x="270049" y="43470"/>
                        <a:pt x="270049" y="51131"/>
                      </a:cubicBezTo>
                      <a:lnTo>
                        <a:pt x="270049" y="158189"/>
                      </a:lnTo>
                      <a:cubicBezTo>
                        <a:pt x="270049" y="165851"/>
                        <a:pt x="276260" y="172061"/>
                        <a:pt x="283921" y="172061"/>
                      </a:cubicBezTo>
                      <a:cubicBezTo>
                        <a:pt x="291582" y="172061"/>
                        <a:pt x="297793" y="165851"/>
                        <a:pt x="297793" y="158189"/>
                      </a:cubicBezTo>
                      <a:lnTo>
                        <a:pt x="297793" y="51131"/>
                      </a:lnTo>
                      <a:cubicBezTo>
                        <a:pt x="297793" y="43470"/>
                        <a:pt x="291582" y="37259"/>
                        <a:pt x="283921" y="37259"/>
                      </a:cubicBezTo>
                      <a:close/>
                      <a:moveTo>
                        <a:pt x="169050" y="37259"/>
                      </a:moveTo>
                      <a:cubicBezTo>
                        <a:pt x="161389" y="37259"/>
                        <a:pt x="155178" y="43470"/>
                        <a:pt x="155178" y="51131"/>
                      </a:cubicBezTo>
                      <a:lnTo>
                        <a:pt x="155178" y="158189"/>
                      </a:lnTo>
                      <a:cubicBezTo>
                        <a:pt x="155178" y="165851"/>
                        <a:pt x="161389" y="172061"/>
                        <a:pt x="169050" y="172061"/>
                      </a:cubicBezTo>
                      <a:cubicBezTo>
                        <a:pt x="176711" y="172061"/>
                        <a:pt x="182922" y="165851"/>
                        <a:pt x="182922" y="158189"/>
                      </a:cubicBezTo>
                      <a:lnTo>
                        <a:pt x="182922" y="51131"/>
                      </a:lnTo>
                      <a:cubicBezTo>
                        <a:pt x="182922" y="43470"/>
                        <a:pt x="176711" y="37259"/>
                        <a:pt x="169050" y="37259"/>
                      </a:cubicBezTo>
                      <a:close/>
                      <a:moveTo>
                        <a:pt x="283921" y="0"/>
                      </a:moveTo>
                      <a:cubicBezTo>
                        <a:pt x="313123" y="0"/>
                        <a:pt x="336795" y="23673"/>
                        <a:pt x="336795" y="52874"/>
                      </a:cubicBezTo>
                      <a:lnTo>
                        <a:pt x="336795" y="156446"/>
                      </a:lnTo>
                      <a:cubicBezTo>
                        <a:pt x="336795" y="185648"/>
                        <a:pt x="313123" y="209320"/>
                        <a:pt x="283921" y="209320"/>
                      </a:cubicBezTo>
                      <a:cubicBezTo>
                        <a:pt x="254720" y="209320"/>
                        <a:pt x="231047" y="185648"/>
                        <a:pt x="231047" y="156446"/>
                      </a:cubicBezTo>
                      <a:lnTo>
                        <a:pt x="231047" y="52874"/>
                      </a:lnTo>
                      <a:cubicBezTo>
                        <a:pt x="231047" y="23673"/>
                        <a:pt x="254720" y="0"/>
                        <a:pt x="283921" y="0"/>
                      </a:cubicBezTo>
                      <a:close/>
                      <a:moveTo>
                        <a:pt x="169050" y="0"/>
                      </a:moveTo>
                      <a:cubicBezTo>
                        <a:pt x="198252" y="0"/>
                        <a:pt x="221924" y="23673"/>
                        <a:pt x="221924" y="52874"/>
                      </a:cubicBezTo>
                      <a:lnTo>
                        <a:pt x="221924" y="156446"/>
                      </a:lnTo>
                      <a:cubicBezTo>
                        <a:pt x="221924" y="185648"/>
                        <a:pt x="198252" y="209320"/>
                        <a:pt x="169050" y="209320"/>
                      </a:cubicBezTo>
                      <a:cubicBezTo>
                        <a:pt x="139849" y="209320"/>
                        <a:pt x="116176" y="185648"/>
                        <a:pt x="116176" y="156446"/>
                      </a:cubicBezTo>
                      <a:lnTo>
                        <a:pt x="116176" y="52874"/>
                      </a:lnTo>
                      <a:cubicBezTo>
                        <a:pt x="116176" y="23673"/>
                        <a:pt x="139849" y="0"/>
                        <a:pt x="169050" y="0"/>
                      </a:cubicBezTo>
                      <a:close/>
                      <a:moveTo>
                        <a:pt x="0" y="0"/>
                      </a:moveTo>
                      <a:lnTo>
                        <a:pt x="105748" y="0"/>
                      </a:lnTo>
                      <a:lnTo>
                        <a:pt x="105748" y="37259"/>
                      </a:lnTo>
                      <a:lnTo>
                        <a:pt x="39002" y="37259"/>
                      </a:lnTo>
                      <a:lnTo>
                        <a:pt x="39002" y="51851"/>
                      </a:lnTo>
                      <a:lnTo>
                        <a:pt x="52874" y="49050"/>
                      </a:lnTo>
                      <a:cubicBezTo>
                        <a:pt x="82076" y="49050"/>
                        <a:pt x="105748" y="72723"/>
                        <a:pt x="105748" y="101924"/>
                      </a:cubicBezTo>
                      <a:lnTo>
                        <a:pt x="105748" y="156446"/>
                      </a:lnTo>
                      <a:cubicBezTo>
                        <a:pt x="105748" y="185648"/>
                        <a:pt x="82076" y="209320"/>
                        <a:pt x="52874" y="209320"/>
                      </a:cubicBezTo>
                      <a:cubicBezTo>
                        <a:pt x="23673" y="209320"/>
                        <a:pt x="0" y="185648"/>
                        <a:pt x="0" y="156446"/>
                      </a:cubicBezTo>
                      <a:lnTo>
                        <a:pt x="0" y="145639"/>
                      </a:lnTo>
                      <a:lnTo>
                        <a:pt x="39002" y="145639"/>
                      </a:lnTo>
                      <a:lnTo>
                        <a:pt x="39002" y="154283"/>
                      </a:lnTo>
                      <a:cubicBezTo>
                        <a:pt x="39002" y="161944"/>
                        <a:pt x="45213" y="168155"/>
                        <a:pt x="52874" y="168155"/>
                      </a:cubicBezTo>
                      <a:cubicBezTo>
                        <a:pt x="60535" y="168155"/>
                        <a:pt x="66746" y="161944"/>
                        <a:pt x="66746" y="154283"/>
                      </a:cubicBezTo>
                      <a:lnTo>
                        <a:pt x="66746" y="104088"/>
                      </a:lnTo>
                      <a:cubicBezTo>
                        <a:pt x="66746" y="96427"/>
                        <a:pt x="60535" y="90216"/>
                        <a:pt x="52874" y="90216"/>
                      </a:cubicBezTo>
                      <a:cubicBezTo>
                        <a:pt x="45213" y="90216"/>
                        <a:pt x="39002" y="96427"/>
                        <a:pt x="39002" y="104088"/>
                      </a:cubicBezTo>
                      <a:lnTo>
                        <a:pt x="39002" y="112731"/>
                      </a:lnTo>
                      <a:lnTo>
                        <a:pt x="0" y="112731"/>
                      </a:lnTo>
                      <a:lnTo>
                        <a:pt x="0" y="101924"/>
                      </a:lnTo>
                      <a:lnTo>
                        <a:pt x="0" y="37259"/>
                      </a:lnTo>
                      <a:lnTo>
                        <a:pt x="0" y="11791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19050">
                  <a:solidFill>
                    <a:srgbClr val="000000">
                      <a:lumMod val="65000"/>
                      <a:lumOff val="3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</p:grpSp>
          <p:grpSp>
            <p:nvGrpSpPr>
              <p:cNvPr id="8" name="グループ化 7">
                <a:extLst>
                  <a:ext uri="{FF2B5EF4-FFF2-40B4-BE49-F238E27FC236}">
                    <a16:creationId xmlns:a16="http://schemas.microsoft.com/office/drawing/2014/main" id="{6497AC04-4D3A-A7C4-9C9F-E45F251B5BC9}"/>
                  </a:ext>
                </a:extLst>
              </p:cNvPr>
              <p:cNvGrpSpPr/>
              <p:nvPr/>
            </p:nvGrpSpPr>
            <p:grpSpPr>
              <a:xfrm>
                <a:off x="2140091" y="5921272"/>
                <a:ext cx="499751" cy="499751"/>
                <a:chOff x="2993957" y="3136278"/>
                <a:chExt cx="690302" cy="690302"/>
              </a:xfrm>
            </p:grpSpPr>
            <p:sp>
              <p:nvSpPr>
                <p:cNvPr id="30" name="楕円 29">
                  <a:extLst>
                    <a:ext uri="{FF2B5EF4-FFF2-40B4-BE49-F238E27FC236}">
                      <a16:creationId xmlns:a16="http://schemas.microsoft.com/office/drawing/2014/main" id="{9753C13F-4E52-2CCB-F06E-5A396149F321}"/>
                    </a:ext>
                  </a:extLst>
                </p:cNvPr>
                <p:cNvSpPr/>
                <p:nvPr/>
              </p:nvSpPr>
              <p:spPr bwMode="auto">
                <a:xfrm>
                  <a:off x="2993957" y="3136278"/>
                  <a:ext cx="690302" cy="690302"/>
                </a:xfrm>
                <a:prstGeom prst="ellipse">
                  <a:avLst/>
                </a:prstGeom>
                <a:solidFill>
                  <a:srgbClr val="DDDDDD"/>
                </a:solidFill>
                <a:ln w="38100">
                  <a:solidFill>
                    <a:srgbClr val="000000">
                      <a:lumMod val="65000"/>
                      <a:lumOff val="3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31" name="楕円 30">
                  <a:extLst>
                    <a:ext uri="{FF2B5EF4-FFF2-40B4-BE49-F238E27FC236}">
                      <a16:creationId xmlns:a16="http://schemas.microsoft.com/office/drawing/2014/main" id="{B524609B-04CD-CD8F-4300-AB0F283A91DC}"/>
                    </a:ext>
                  </a:extLst>
                </p:cNvPr>
                <p:cNvSpPr/>
                <p:nvPr/>
              </p:nvSpPr>
              <p:spPr bwMode="auto">
                <a:xfrm>
                  <a:off x="3036190" y="3178511"/>
                  <a:ext cx="605836" cy="605836"/>
                </a:xfrm>
                <a:prstGeom prst="ellipse">
                  <a:avLst/>
                </a:prstGeom>
                <a:solidFill>
                  <a:srgbClr val="DDDDDD"/>
                </a:solidFill>
                <a:ln w="19050">
                  <a:solidFill>
                    <a:srgbClr val="000000">
                      <a:lumMod val="65000"/>
                      <a:lumOff val="3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32" name="フリーフォーム: 図形 31">
                  <a:extLst>
                    <a:ext uri="{FF2B5EF4-FFF2-40B4-BE49-F238E27FC236}">
                      <a16:creationId xmlns:a16="http://schemas.microsoft.com/office/drawing/2014/main" id="{30448D9E-66D9-97EA-9FB5-168D3FD6A190}"/>
                    </a:ext>
                  </a:extLst>
                </p:cNvPr>
                <p:cNvSpPr/>
                <p:nvPr/>
              </p:nvSpPr>
              <p:spPr bwMode="auto">
                <a:xfrm>
                  <a:off x="3139512" y="3337803"/>
                  <a:ext cx="399192" cy="287252"/>
                </a:xfrm>
                <a:custGeom>
                  <a:avLst/>
                  <a:gdLst>
                    <a:gd name="connsiteX0" fmla="*/ 238015 w 290889"/>
                    <a:gd name="connsiteY0" fmla="*/ 37259 h 209320"/>
                    <a:gd name="connsiteX1" fmla="*/ 224143 w 290889"/>
                    <a:gd name="connsiteY1" fmla="*/ 51131 h 209320"/>
                    <a:gd name="connsiteX2" fmla="*/ 224143 w 290889"/>
                    <a:gd name="connsiteY2" fmla="*/ 158189 h 209320"/>
                    <a:gd name="connsiteX3" fmla="*/ 238015 w 290889"/>
                    <a:gd name="connsiteY3" fmla="*/ 172061 h 209320"/>
                    <a:gd name="connsiteX4" fmla="*/ 251887 w 290889"/>
                    <a:gd name="connsiteY4" fmla="*/ 158189 h 209320"/>
                    <a:gd name="connsiteX5" fmla="*/ 251887 w 290889"/>
                    <a:gd name="connsiteY5" fmla="*/ 51131 h 209320"/>
                    <a:gd name="connsiteX6" fmla="*/ 238015 w 290889"/>
                    <a:gd name="connsiteY6" fmla="*/ 37259 h 209320"/>
                    <a:gd name="connsiteX7" fmla="*/ 118447 w 290889"/>
                    <a:gd name="connsiteY7" fmla="*/ 37259 h 209320"/>
                    <a:gd name="connsiteX8" fmla="*/ 104575 w 290889"/>
                    <a:gd name="connsiteY8" fmla="*/ 51131 h 209320"/>
                    <a:gd name="connsiteX9" fmla="*/ 104575 w 290889"/>
                    <a:gd name="connsiteY9" fmla="*/ 158189 h 209320"/>
                    <a:gd name="connsiteX10" fmla="*/ 118447 w 290889"/>
                    <a:gd name="connsiteY10" fmla="*/ 172061 h 209320"/>
                    <a:gd name="connsiteX11" fmla="*/ 132319 w 290889"/>
                    <a:gd name="connsiteY11" fmla="*/ 158189 h 209320"/>
                    <a:gd name="connsiteX12" fmla="*/ 132319 w 290889"/>
                    <a:gd name="connsiteY12" fmla="*/ 51131 h 209320"/>
                    <a:gd name="connsiteX13" fmla="*/ 118447 w 290889"/>
                    <a:gd name="connsiteY13" fmla="*/ 37259 h 209320"/>
                    <a:gd name="connsiteX14" fmla="*/ 13297 w 290889"/>
                    <a:gd name="connsiteY14" fmla="*/ 202 h 209320"/>
                    <a:gd name="connsiteX15" fmla="*/ 52299 w 290889"/>
                    <a:gd name="connsiteY15" fmla="*/ 202 h 209320"/>
                    <a:gd name="connsiteX16" fmla="*/ 52299 w 290889"/>
                    <a:gd name="connsiteY16" fmla="*/ 209320 h 209320"/>
                    <a:gd name="connsiteX17" fmla="*/ 13297 w 290889"/>
                    <a:gd name="connsiteY17" fmla="*/ 209320 h 209320"/>
                    <a:gd name="connsiteX18" fmla="*/ 13297 w 290889"/>
                    <a:gd name="connsiteY18" fmla="*/ 53288 h 209320"/>
                    <a:gd name="connsiteX19" fmla="*/ 0 w 290889"/>
                    <a:gd name="connsiteY19" fmla="*/ 53288 h 209320"/>
                    <a:gd name="connsiteX20" fmla="*/ 0 w 290889"/>
                    <a:gd name="connsiteY20" fmla="*/ 21234 h 209320"/>
                    <a:gd name="connsiteX21" fmla="*/ 238015 w 290889"/>
                    <a:gd name="connsiteY21" fmla="*/ 0 h 209320"/>
                    <a:gd name="connsiteX22" fmla="*/ 290889 w 290889"/>
                    <a:gd name="connsiteY22" fmla="*/ 52874 h 209320"/>
                    <a:gd name="connsiteX23" fmla="*/ 290889 w 290889"/>
                    <a:gd name="connsiteY23" fmla="*/ 156446 h 209320"/>
                    <a:gd name="connsiteX24" fmla="*/ 238015 w 290889"/>
                    <a:gd name="connsiteY24" fmla="*/ 209320 h 209320"/>
                    <a:gd name="connsiteX25" fmla="*/ 185141 w 290889"/>
                    <a:gd name="connsiteY25" fmla="*/ 156446 h 209320"/>
                    <a:gd name="connsiteX26" fmla="*/ 185141 w 290889"/>
                    <a:gd name="connsiteY26" fmla="*/ 52874 h 209320"/>
                    <a:gd name="connsiteX27" fmla="*/ 238015 w 290889"/>
                    <a:gd name="connsiteY27" fmla="*/ 0 h 209320"/>
                    <a:gd name="connsiteX28" fmla="*/ 118447 w 290889"/>
                    <a:gd name="connsiteY28" fmla="*/ 0 h 209320"/>
                    <a:gd name="connsiteX29" fmla="*/ 171321 w 290889"/>
                    <a:gd name="connsiteY29" fmla="*/ 52874 h 209320"/>
                    <a:gd name="connsiteX30" fmla="*/ 171321 w 290889"/>
                    <a:gd name="connsiteY30" fmla="*/ 156446 h 209320"/>
                    <a:gd name="connsiteX31" fmla="*/ 118447 w 290889"/>
                    <a:gd name="connsiteY31" fmla="*/ 209320 h 209320"/>
                    <a:gd name="connsiteX32" fmla="*/ 65573 w 290889"/>
                    <a:gd name="connsiteY32" fmla="*/ 156446 h 209320"/>
                    <a:gd name="connsiteX33" fmla="*/ 65573 w 290889"/>
                    <a:gd name="connsiteY33" fmla="*/ 52874 h 209320"/>
                    <a:gd name="connsiteX34" fmla="*/ 118447 w 290889"/>
                    <a:gd name="connsiteY34" fmla="*/ 0 h 209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290889" h="209320">
                      <a:moveTo>
                        <a:pt x="238015" y="37259"/>
                      </a:moveTo>
                      <a:cubicBezTo>
                        <a:pt x="230354" y="37259"/>
                        <a:pt x="224143" y="43470"/>
                        <a:pt x="224143" y="51131"/>
                      </a:cubicBezTo>
                      <a:lnTo>
                        <a:pt x="224143" y="158189"/>
                      </a:lnTo>
                      <a:cubicBezTo>
                        <a:pt x="224143" y="165851"/>
                        <a:pt x="230354" y="172061"/>
                        <a:pt x="238015" y="172061"/>
                      </a:cubicBezTo>
                      <a:cubicBezTo>
                        <a:pt x="245676" y="172061"/>
                        <a:pt x="251887" y="165851"/>
                        <a:pt x="251887" y="158189"/>
                      </a:cubicBezTo>
                      <a:lnTo>
                        <a:pt x="251887" y="51131"/>
                      </a:lnTo>
                      <a:cubicBezTo>
                        <a:pt x="251887" y="43470"/>
                        <a:pt x="245676" y="37259"/>
                        <a:pt x="238015" y="37259"/>
                      </a:cubicBezTo>
                      <a:close/>
                      <a:moveTo>
                        <a:pt x="118447" y="37259"/>
                      </a:moveTo>
                      <a:cubicBezTo>
                        <a:pt x="110786" y="37259"/>
                        <a:pt x="104575" y="43470"/>
                        <a:pt x="104575" y="51131"/>
                      </a:cubicBezTo>
                      <a:lnTo>
                        <a:pt x="104575" y="158189"/>
                      </a:lnTo>
                      <a:cubicBezTo>
                        <a:pt x="104575" y="165851"/>
                        <a:pt x="110786" y="172061"/>
                        <a:pt x="118447" y="172061"/>
                      </a:cubicBezTo>
                      <a:cubicBezTo>
                        <a:pt x="126108" y="172061"/>
                        <a:pt x="132319" y="165851"/>
                        <a:pt x="132319" y="158189"/>
                      </a:cubicBezTo>
                      <a:lnTo>
                        <a:pt x="132319" y="51131"/>
                      </a:lnTo>
                      <a:cubicBezTo>
                        <a:pt x="132319" y="43470"/>
                        <a:pt x="126108" y="37259"/>
                        <a:pt x="118447" y="37259"/>
                      </a:cubicBezTo>
                      <a:close/>
                      <a:moveTo>
                        <a:pt x="13297" y="202"/>
                      </a:moveTo>
                      <a:lnTo>
                        <a:pt x="52299" y="202"/>
                      </a:lnTo>
                      <a:lnTo>
                        <a:pt x="52299" y="209320"/>
                      </a:lnTo>
                      <a:lnTo>
                        <a:pt x="13297" y="209320"/>
                      </a:lnTo>
                      <a:lnTo>
                        <a:pt x="13297" y="53288"/>
                      </a:lnTo>
                      <a:lnTo>
                        <a:pt x="0" y="53288"/>
                      </a:lnTo>
                      <a:lnTo>
                        <a:pt x="0" y="21234"/>
                      </a:lnTo>
                      <a:close/>
                      <a:moveTo>
                        <a:pt x="238015" y="0"/>
                      </a:moveTo>
                      <a:cubicBezTo>
                        <a:pt x="267216" y="0"/>
                        <a:pt x="290889" y="23673"/>
                        <a:pt x="290889" y="52874"/>
                      </a:cubicBezTo>
                      <a:lnTo>
                        <a:pt x="290889" y="156446"/>
                      </a:lnTo>
                      <a:cubicBezTo>
                        <a:pt x="290889" y="185648"/>
                        <a:pt x="267216" y="209320"/>
                        <a:pt x="238015" y="209320"/>
                      </a:cubicBezTo>
                      <a:cubicBezTo>
                        <a:pt x="208813" y="209320"/>
                        <a:pt x="185141" y="185648"/>
                        <a:pt x="185141" y="156446"/>
                      </a:cubicBezTo>
                      <a:lnTo>
                        <a:pt x="185141" y="52874"/>
                      </a:lnTo>
                      <a:cubicBezTo>
                        <a:pt x="185141" y="23673"/>
                        <a:pt x="208813" y="0"/>
                        <a:pt x="238015" y="0"/>
                      </a:cubicBezTo>
                      <a:close/>
                      <a:moveTo>
                        <a:pt x="118447" y="0"/>
                      </a:moveTo>
                      <a:cubicBezTo>
                        <a:pt x="147648" y="0"/>
                        <a:pt x="171321" y="23673"/>
                        <a:pt x="171321" y="52874"/>
                      </a:cubicBezTo>
                      <a:lnTo>
                        <a:pt x="171321" y="156446"/>
                      </a:lnTo>
                      <a:cubicBezTo>
                        <a:pt x="171321" y="185648"/>
                        <a:pt x="147648" y="209320"/>
                        <a:pt x="118447" y="209320"/>
                      </a:cubicBezTo>
                      <a:cubicBezTo>
                        <a:pt x="89245" y="209320"/>
                        <a:pt x="65573" y="185648"/>
                        <a:pt x="65573" y="156446"/>
                      </a:cubicBezTo>
                      <a:lnTo>
                        <a:pt x="65573" y="52874"/>
                      </a:lnTo>
                      <a:cubicBezTo>
                        <a:pt x="65573" y="23673"/>
                        <a:pt x="89245" y="0"/>
                        <a:pt x="118447" y="0"/>
                      </a:cubicBezTo>
                      <a:close/>
                    </a:path>
                  </a:pathLst>
                </a:custGeom>
                <a:solidFill>
                  <a:srgbClr val="DDDDDD"/>
                </a:solidFill>
                <a:ln w="19050">
                  <a:solidFill>
                    <a:srgbClr val="000000">
                      <a:lumMod val="65000"/>
                      <a:lumOff val="3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</p:grpSp>
          <p:grpSp>
            <p:nvGrpSpPr>
              <p:cNvPr id="9" name="グループ化 8">
                <a:extLst>
                  <a:ext uri="{FF2B5EF4-FFF2-40B4-BE49-F238E27FC236}">
                    <a16:creationId xmlns:a16="http://schemas.microsoft.com/office/drawing/2014/main" id="{A49FA93D-B6A7-0605-EF0D-F3BC292BB591}"/>
                  </a:ext>
                </a:extLst>
              </p:cNvPr>
              <p:cNvGrpSpPr/>
              <p:nvPr/>
            </p:nvGrpSpPr>
            <p:grpSpPr>
              <a:xfrm>
                <a:off x="3217799" y="5560276"/>
                <a:ext cx="548486" cy="548486"/>
                <a:chOff x="3822632" y="3068960"/>
                <a:chExt cx="757620" cy="757620"/>
              </a:xfrm>
            </p:grpSpPr>
            <p:sp>
              <p:nvSpPr>
                <p:cNvPr id="27" name="楕円 26">
                  <a:extLst>
                    <a:ext uri="{FF2B5EF4-FFF2-40B4-BE49-F238E27FC236}">
                      <a16:creationId xmlns:a16="http://schemas.microsoft.com/office/drawing/2014/main" id="{E8E69F7C-8B7A-C6E3-9353-E868E9B002FB}"/>
                    </a:ext>
                  </a:extLst>
                </p:cNvPr>
                <p:cNvSpPr/>
                <p:nvPr/>
              </p:nvSpPr>
              <p:spPr bwMode="auto">
                <a:xfrm>
                  <a:off x="3822632" y="3068960"/>
                  <a:ext cx="757620" cy="757620"/>
                </a:xfrm>
                <a:prstGeom prst="ellipse">
                  <a:avLst/>
                </a:prstGeom>
                <a:solidFill>
                  <a:srgbClr val="CC9900"/>
                </a:solidFill>
                <a:ln w="38100">
                  <a:solidFill>
                    <a:srgbClr val="6633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28" name="楕円 27">
                  <a:extLst>
                    <a:ext uri="{FF2B5EF4-FFF2-40B4-BE49-F238E27FC236}">
                      <a16:creationId xmlns:a16="http://schemas.microsoft.com/office/drawing/2014/main" id="{982056E6-E478-EFD8-3A9D-5F42D1F5DCD9}"/>
                    </a:ext>
                  </a:extLst>
                </p:cNvPr>
                <p:cNvSpPr/>
                <p:nvPr/>
              </p:nvSpPr>
              <p:spPr bwMode="auto">
                <a:xfrm>
                  <a:off x="3868984" y="3115312"/>
                  <a:ext cx="664916" cy="664916"/>
                </a:xfrm>
                <a:prstGeom prst="ellipse">
                  <a:avLst/>
                </a:prstGeom>
                <a:solidFill>
                  <a:srgbClr val="CC9900"/>
                </a:solidFill>
                <a:ln w="19050">
                  <a:solidFill>
                    <a:srgbClr val="6633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29" name="フリーフォーム: 図形 28">
                  <a:extLst>
                    <a:ext uri="{FF2B5EF4-FFF2-40B4-BE49-F238E27FC236}">
                      <a16:creationId xmlns:a16="http://schemas.microsoft.com/office/drawing/2014/main" id="{7323C51C-667A-926B-C701-B8621A45E04B}"/>
                    </a:ext>
                  </a:extLst>
                </p:cNvPr>
                <p:cNvSpPr/>
                <p:nvPr/>
              </p:nvSpPr>
              <p:spPr bwMode="auto">
                <a:xfrm>
                  <a:off x="4055501" y="3196851"/>
                  <a:ext cx="291882" cy="356620"/>
                </a:xfrm>
                <a:custGeom>
                  <a:avLst/>
                  <a:gdLst>
                    <a:gd name="connsiteX0" fmla="*/ 118447 w 171321"/>
                    <a:gd name="connsiteY0" fmla="*/ 37259 h 209320"/>
                    <a:gd name="connsiteX1" fmla="*/ 104575 w 171321"/>
                    <a:gd name="connsiteY1" fmla="*/ 51131 h 209320"/>
                    <a:gd name="connsiteX2" fmla="*/ 104575 w 171321"/>
                    <a:gd name="connsiteY2" fmla="*/ 158189 h 209320"/>
                    <a:gd name="connsiteX3" fmla="*/ 118447 w 171321"/>
                    <a:gd name="connsiteY3" fmla="*/ 172061 h 209320"/>
                    <a:gd name="connsiteX4" fmla="*/ 132319 w 171321"/>
                    <a:gd name="connsiteY4" fmla="*/ 158189 h 209320"/>
                    <a:gd name="connsiteX5" fmla="*/ 132319 w 171321"/>
                    <a:gd name="connsiteY5" fmla="*/ 51131 h 209320"/>
                    <a:gd name="connsiteX6" fmla="*/ 118447 w 171321"/>
                    <a:gd name="connsiteY6" fmla="*/ 37259 h 209320"/>
                    <a:gd name="connsiteX7" fmla="*/ 13297 w 171321"/>
                    <a:gd name="connsiteY7" fmla="*/ 202 h 209320"/>
                    <a:gd name="connsiteX8" fmla="*/ 52299 w 171321"/>
                    <a:gd name="connsiteY8" fmla="*/ 202 h 209320"/>
                    <a:gd name="connsiteX9" fmla="*/ 52299 w 171321"/>
                    <a:gd name="connsiteY9" fmla="*/ 209320 h 209320"/>
                    <a:gd name="connsiteX10" fmla="*/ 13297 w 171321"/>
                    <a:gd name="connsiteY10" fmla="*/ 209320 h 209320"/>
                    <a:gd name="connsiteX11" fmla="*/ 13297 w 171321"/>
                    <a:gd name="connsiteY11" fmla="*/ 53288 h 209320"/>
                    <a:gd name="connsiteX12" fmla="*/ 0 w 171321"/>
                    <a:gd name="connsiteY12" fmla="*/ 53288 h 209320"/>
                    <a:gd name="connsiteX13" fmla="*/ 0 w 171321"/>
                    <a:gd name="connsiteY13" fmla="*/ 21234 h 209320"/>
                    <a:gd name="connsiteX14" fmla="*/ 118447 w 171321"/>
                    <a:gd name="connsiteY14" fmla="*/ 0 h 209320"/>
                    <a:gd name="connsiteX15" fmla="*/ 171321 w 171321"/>
                    <a:gd name="connsiteY15" fmla="*/ 52874 h 209320"/>
                    <a:gd name="connsiteX16" fmla="*/ 171321 w 171321"/>
                    <a:gd name="connsiteY16" fmla="*/ 156446 h 209320"/>
                    <a:gd name="connsiteX17" fmla="*/ 118447 w 171321"/>
                    <a:gd name="connsiteY17" fmla="*/ 209320 h 209320"/>
                    <a:gd name="connsiteX18" fmla="*/ 65573 w 171321"/>
                    <a:gd name="connsiteY18" fmla="*/ 156446 h 209320"/>
                    <a:gd name="connsiteX19" fmla="*/ 65573 w 171321"/>
                    <a:gd name="connsiteY19" fmla="*/ 52874 h 209320"/>
                    <a:gd name="connsiteX20" fmla="*/ 118447 w 171321"/>
                    <a:gd name="connsiteY20" fmla="*/ 0 h 209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71321" h="209320">
                      <a:moveTo>
                        <a:pt x="118447" y="37259"/>
                      </a:moveTo>
                      <a:cubicBezTo>
                        <a:pt x="110786" y="37259"/>
                        <a:pt x="104575" y="43470"/>
                        <a:pt x="104575" y="51131"/>
                      </a:cubicBezTo>
                      <a:lnTo>
                        <a:pt x="104575" y="158189"/>
                      </a:lnTo>
                      <a:cubicBezTo>
                        <a:pt x="104575" y="165851"/>
                        <a:pt x="110786" y="172061"/>
                        <a:pt x="118447" y="172061"/>
                      </a:cubicBezTo>
                      <a:cubicBezTo>
                        <a:pt x="126108" y="172061"/>
                        <a:pt x="132319" y="165851"/>
                        <a:pt x="132319" y="158189"/>
                      </a:cubicBezTo>
                      <a:lnTo>
                        <a:pt x="132319" y="51131"/>
                      </a:lnTo>
                      <a:cubicBezTo>
                        <a:pt x="132319" y="43470"/>
                        <a:pt x="126108" y="37259"/>
                        <a:pt x="118447" y="37259"/>
                      </a:cubicBezTo>
                      <a:close/>
                      <a:moveTo>
                        <a:pt x="13297" y="202"/>
                      </a:moveTo>
                      <a:lnTo>
                        <a:pt x="52299" y="202"/>
                      </a:lnTo>
                      <a:lnTo>
                        <a:pt x="52299" y="209320"/>
                      </a:lnTo>
                      <a:lnTo>
                        <a:pt x="13297" y="209320"/>
                      </a:lnTo>
                      <a:lnTo>
                        <a:pt x="13297" y="53288"/>
                      </a:lnTo>
                      <a:lnTo>
                        <a:pt x="0" y="53288"/>
                      </a:lnTo>
                      <a:lnTo>
                        <a:pt x="0" y="21234"/>
                      </a:lnTo>
                      <a:close/>
                      <a:moveTo>
                        <a:pt x="118447" y="0"/>
                      </a:moveTo>
                      <a:cubicBezTo>
                        <a:pt x="147648" y="0"/>
                        <a:pt x="171321" y="23673"/>
                        <a:pt x="171321" y="52874"/>
                      </a:cubicBezTo>
                      <a:lnTo>
                        <a:pt x="171321" y="156446"/>
                      </a:lnTo>
                      <a:cubicBezTo>
                        <a:pt x="171321" y="185648"/>
                        <a:pt x="147648" y="209320"/>
                        <a:pt x="118447" y="209320"/>
                      </a:cubicBezTo>
                      <a:cubicBezTo>
                        <a:pt x="89245" y="209320"/>
                        <a:pt x="65573" y="185648"/>
                        <a:pt x="65573" y="156446"/>
                      </a:cubicBezTo>
                      <a:lnTo>
                        <a:pt x="65573" y="52874"/>
                      </a:lnTo>
                      <a:cubicBezTo>
                        <a:pt x="65573" y="23673"/>
                        <a:pt x="89245" y="0"/>
                        <a:pt x="118447" y="0"/>
                      </a:cubicBezTo>
                      <a:close/>
                    </a:path>
                  </a:pathLst>
                </a:custGeom>
                <a:solidFill>
                  <a:srgbClr val="CC9900"/>
                </a:solidFill>
                <a:ln w="19050">
                  <a:solidFill>
                    <a:srgbClr val="6633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</p:grpSp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5A733844-9F34-AECA-F981-16B5F1E27A20}"/>
                  </a:ext>
                </a:extLst>
              </p:cNvPr>
              <p:cNvGrpSpPr/>
              <p:nvPr/>
            </p:nvGrpSpPr>
            <p:grpSpPr>
              <a:xfrm>
                <a:off x="3475263" y="5906094"/>
                <a:ext cx="548486" cy="548486"/>
                <a:chOff x="3822632" y="3068960"/>
                <a:chExt cx="757620" cy="757620"/>
              </a:xfrm>
            </p:grpSpPr>
            <p:sp>
              <p:nvSpPr>
                <p:cNvPr id="15" name="楕円 14">
                  <a:extLst>
                    <a:ext uri="{FF2B5EF4-FFF2-40B4-BE49-F238E27FC236}">
                      <a16:creationId xmlns:a16="http://schemas.microsoft.com/office/drawing/2014/main" id="{9A08FF4B-0C98-8901-D5E4-AF736819D323}"/>
                    </a:ext>
                  </a:extLst>
                </p:cNvPr>
                <p:cNvSpPr/>
                <p:nvPr/>
              </p:nvSpPr>
              <p:spPr bwMode="auto">
                <a:xfrm>
                  <a:off x="3822632" y="3068960"/>
                  <a:ext cx="757620" cy="757620"/>
                </a:xfrm>
                <a:prstGeom prst="ellipse">
                  <a:avLst/>
                </a:prstGeom>
                <a:solidFill>
                  <a:srgbClr val="CC9900"/>
                </a:solidFill>
                <a:ln w="38100">
                  <a:solidFill>
                    <a:srgbClr val="6633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16" name="楕円 15">
                  <a:extLst>
                    <a:ext uri="{FF2B5EF4-FFF2-40B4-BE49-F238E27FC236}">
                      <a16:creationId xmlns:a16="http://schemas.microsoft.com/office/drawing/2014/main" id="{C0C78EF9-C246-4A9B-1E34-58C74EC45560}"/>
                    </a:ext>
                  </a:extLst>
                </p:cNvPr>
                <p:cNvSpPr/>
                <p:nvPr/>
              </p:nvSpPr>
              <p:spPr bwMode="auto">
                <a:xfrm>
                  <a:off x="3868984" y="3115312"/>
                  <a:ext cx="664916" cy="664916"/>
                </a:xfrm>
                <a:prstGeom prst="ellipse">
                  <a:avLst/>
                </a:prstGeom>
                <a:solidFill>
                  <a:srgbClr val="CC9900"/>
                </a:solidFill>
                <a:ln w="19050">
                  <a:solidFill>
                    <a:srgbClr val="6633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19" name="フリーフォーム: 図形 18">
                  <a:extLst>
                    <a:ext uri="{FF2B5EF4-FFF2-40B4-BE49-F238E27FC236}">
                      <a16:creationId xmlns:a16="http://schemas.microsoft.com/office/drawing/2014/main" id="{4A2930C2-4148-E63F-6D98-6B7CFC7F416E}"/>
                    </a:ext>
                  </a:extLst>
                </p:cNvPr>
                <p:cNvSpPr/>
                <p:nvPr/>
              </p:nvSpPr>
              <p:spPr bwMode="auto">
                <a:xfrm>
                  <a:off x="4055501" y="3196851"/>
                  <a:ext cx="291882" cy="356620"/>
                </a:xfrm>
                <a:custGeom>
                  <a:avLst/>
                  <a:gdLst>
                    <a:gd name="connsiteX0" fmla="*/ 118447 w 171321"/>
                    <a:gd name="connsiteY0" fmla="*/ 37259 h 209320"/>
                    <a:gd name="connsiteX1" fmla="*/ 104575 w 171321"/>
                    <a:gd name="connsiteY1" fmla="*/ 51131 h 209320"/>
                    <a:gd name="connsiteX2" fmla="*/ 104575 w 171321"/>
                    <a:gd name="connsiteY2" fmla="*/ 158189 h 209320"/>
                    <a:gd name="connsiteX3" fmla="*/ 118447 w 171321"/>
                    <a:gd name="connsiteY3" fmla="*/ 172061 h 209320"/>
                    <a:gd name="connsiteX4" fmla="*/ 132319 w 171321"/>
                    <a:gd name="connsiteY4" fmla="*/ 158189 h 209320"/>
                    <a:gd name="connsiteX5" fmla="*/ 132319 w 171321"/>
                    <a:gd name="connsiteY5" fmla="*/ 51131 h 209320"/>
                    <a:gd name="connsiteX6" fmla="*/ 118447 w 171321"/>
                    <a:gd name="connsiteY6" fmla="*/ 37259 h 209320"/>
                    <a:gd name="connsiteX7" fmla="*/ 13297 w 171321"/>
                    <a:gd name="connsiteY7" fmla="*/ 202 h 209320"/>
                    <a:gd name="connsiteX8" fmla="*/ 52299 w 171321"/>
                    <a:gd name="connsiteY8" fmla="*/ 202 h 209320"/>
                    <a:gd name="connsiteX9" fmla="*/ 52299 w 171321"/>
                    <a:gd name="connsiteY9" fmla="*/ 209320 h 209320"/>
                    <a:gd name="connsiteX10" fmla="*/ 13297 w 171321"/>
                    <a:gd name="connsiteY10" fmla="*/ 209320 h 209320"/>
                    <a:gd name="connsiteX11" fmla="*/ 13297 w 171321"/>
                    <a:gd name="connsiteY11" fmla="*/ 53288 h 209320"/>
                    <a:gd name="connsiteX12" fmla="*/ 0 w 171321"/>
                    <a:gd name="connsiteY12" fmla="*/ 53288 h 209320"/>
                    <a:gd name="connsiteX13" fmla="*/ 0 w 171321"/>
                    <a:gd name="connsiteY13" fmla="*/ 21234 h 209320"/>
                    <a:gd name="connsiteX14" fmla="*/ 118447 w 171321"/>
                    <a:gd name="connsiteY14" fmla="*/ 0 h 209320"/>
                    <a:gd name="connsiteX15" fmla="*/ 171321 w 171321"/>
                    <a:gd name="connsiteY15" fmla="*/ 52874 h 209320"/>
                    <a:gd name="connsiteX16" fmla="*/ 171321 w 171321"/>
                    <a:gd name="connsiteY16" fmla="*/ 156446 h 209320"/>
                    <a:gd name="connsiteX17" fmla="*/ 118447 w 171321"/>
                    <a:gd name="connsiteY17" fmla="*/ 209320 h 209320"/>
                    <a:gd name="connsiteX18" fmla="*/ 65573 w 171321"/>
                    <a:gd name="connsiteY18" fmla="*/ 156446 h 209320"/>
                    <a:gd name="connsiteX19" fmla="*/ 65573 w 171321"/>
                    <a:gd name="connsiteY19" fmla="*/ 52874 h 209320"/>
                    <a:gd name="connsiteX20" fmla="*/ 118447 w 171321"/>
                    <a:gd name="connsiteY20" fmla="*/ 0 h 209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71321" h="209320">
                      <a:moveTo>
                        <a:pt x="118447" y="37259"/>
                      </a:moveTo>
                      <a:cubicBezTo>
                        <a:pt x="110786" y="37259"/>
                        <a:pt x="104575" y="43470"/>
                        <a:pt x="104575" y="51131"/>
                      </a:cubicBezTo>
                      <a:lnTo>
                        <a:pt x="104575" y="158189"/>
                      </a:lnTo>
                      <a:cubicBezTo>
                        <a:pt x="104575" y="165851"/>
                        <a:pt x="110786" y="172061"/>
                        <a:pt x="118447" y="172061"/>
                      </a:cubicBezTo>
                      <a:cubicBezTo>
                        <a:pt x="126108" y="172061"/>
                        <a:pt x="132319" y="165851"/>
                        <a:pt x="132319" y="158189"/>
                      </a:cubicBezTo>
                      <a:lnTo>
                        <a:pt x="132319" y="51131"/>
                      </a:lnTo>
                      <a:cubicBezTo>
                        <a:pt x="132319" y="43470"/>
                        <a:pt x="126108" y="37259"/>
                        <a:pt x="118447" y="37259"/>
                      </a:cubicBezTo>
                      <a:close/>
                      <a:moveTo>
                        <a:pt x="13297" y="202"/>
                      </a:moveTo>
                      <a:lnTo>
                        <a:pt x="52299" y="202"/>
                      </a:lnTo>
                      <a:lnTo>
                        <a:pt x="52299" y="209320"/>
                      </a:lnTo>
                      <a:lnTo>
                        <a:pt x="13297" y="209320"/>
                      </a:lnTo>
                      <a:lnTo>
                        <a:pt x="13297" y="53288"/>
                      </a:lnTo>
                      <a:lnTo>
                        <a:pt x="0" y="53288"/>
                      </a:lnTo>
                      <a:lnTo>
                        <a:pt x="0" y="21234"/>
                      </a:lnTo>
                      <a:close/>
                      <a:moveTo>
                        <a:pt x="118447" y="0"/>
                      </a:moveTo>
                      <a:cubicBezTo>
                        <a:pt x="147648" y="0"/>
                        <a:pt x="171321" y="23673"/>
                        <a:pt x="171321" y="52874"/>
                      </a:cubicBezTo>
                      <a:lnTo>
                        <a:pt x="171321" y="156446"/>
                      </a:lnTo>
                      <a:cubicBezTo>
                        <a:pt x="171321" y="185648"/>
                        <a:pt x="147648" y="209320"/>
                        <a:pt x="118447" y="209320"/>
                      </a:cubicBezTo>
                      <a:cubicBezTo>
                        <a:pt x="89245" y="209320"/>
                        <a:pt x="65573" y="185648"/>
                        <a:pt x="65573" y="156446"/>
                      </a:cubicBezTo>
                      <a:lnTo>
                        <a:pt x="65573" y="52874"/>
                      </a:lnTo>
                      <a:cubicBezTo>
                        <a:pt x="65573" y="23673"/>
                        <a:pt x="89245" y="0"/>
                        <a:pt x="118447" y="0"/>
                      </a:cubicBezTo>
                      <a:close/>
                    </a:path>
                  </a:pathLst>
                </a:custGeom>
                <a:solidFill>
                  <a:srgbClr val="CC9900"/>
                </a:solidFill>
                <a:ln w="19050">
                  <a:solidFill>
                    <a:srgbClr val="6633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</p:grpSp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id="{952B3A3A-DBE6-6394-38F3-A6C89BA11854}"/>
                  </a:ext>
                </a:extLst>
              </p:cNvPr>
              <p:cNvGrpSpPr/>
              <p:nvPr/>
            </p:nvGrpSpPr>
            <p:grpSpPr>
              <a:xfrm>
                <a:off x="2630808" y="5536464"/>
                <a:ext cx="499751" cy="499751"/>
                <a:chOff x="2993957" y="3136278"/>
                <a:chExt cx="690302" cy="690302"/>
              </a:xfrm>
            </p:grpSpPr>
            <p:sp>
              <p:nvSpPr>
                <p:cNvPr id="12" name="楕円 11">
                  <a:extLst>
                    <a:ext uri="{FF2B5EF4-FFF2-40B4-BE49-F238E27FC236}">
                      <a16:creationId xmlns:a16="http://schemas.microsoft.com/office/drawing/2014/main" id="{C624BC79-7572-E11C-EFD6-304E748D5287}"/>
                    </a:ext>
                  </a:extLst>
                </p:cNvPr>
                <p:cNvSpPr/>
                <p:nvPr/>
              </p:nvSpPr>
              <p:spPr bwMode="auto">
                <a:xfrm>
                  <a:off x="2993957" y="3136278"/>
                  <a:ext cx="690302" cy="690302"/>
                </a:xfrm>
                <a:prstGeom prst="ellipse">
                  <a:avLst/>
                </a:prstGeom>
                <a:solidFill>
                  <a:srgbClr val="DDDDDD"/>
                </a:solidFill>
                <a:ln w="38100">
                  <a:solidFill>
                    <a:srgbClr val="000000">
                      <a:lumMod val="65000"/>
                      <a:lumOff val="3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13" name="楕円 12">
                  <a:extLst>
                    <a:ext uri="{FF2B5EF4-FFF2-40B4-BE49-F238E27FC236}">
                      <a16:creationId xmlns:a16="http://schemas.microsoft.com/office/drawing/2014/main" id="{855CF75B-A768-D615-C4A0-40BFB834C5A2}"/>
                    </a:ext>
                  </a:extLst>
                </p:cNvPr>
                <p:cNvSpPr/>
                <p:nvPr/>
              </p:nvSpPr>
              <p:spPr bwMode="auto">
                <a:xfrm>
                  <a:off x="3036190" y="3178511"/>
                  <a:ext cx="605836" cy="605836"/>
                </a:xfrm>
                <a:prstGeom prst="ellipse">
                  <a:avLst/>
                </a:prstGeom>
                <a:solidFill>
                  <a:srgbClr val="DDDDDD"/>
                </a:solidFill>
                <a:ln w="19050">
                  <a:solidFill>
                    <a:srgbClr val="000000">
                      <a:lumMod val="65000"/>
                      <a:lumOff val="3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14" name="フリーフォーム: 図形 13">
                  <a:extLst>
                    <a:ext uri="{FF2B5EF4-FFF2-40B4-BE49-F238E27FC236}">
                      <a16:creationId xmlns:a16="http://schemas.microsoft.com/office/drawing/2014/main" id="{18FD5ADB-8A6B-02A9-3975-3D8842E31941}"/>
                    </a:ext>
                  </a:extLst>
                </p:cNvPr>
                <p:cNvSpPr/>
                <p:nvPr/>
              </p:nvSpPr>
              <p:spPr bwMode="auto">
                <a:xfrm>
                  <a:off x="3139512" y="3337803"/>
                  <a:ext cx="399192" cy="287252"/>
                </a:xfrm>
                <a:custGeom>
                  <a:avLst/>
                  <a:gdLst>
                    <a:gd name="connsiteX0" fmla="*/ 238015 w 290889"/>
                    <a:gd name="connsiteY0" fmla="*/ 37259 h 209320"/>
                    <a:gd name="connsiteX1" fmla="*/ 224143 w 290889"/>
                    <a:gd name="connsiteY1" fmla="*/ 51131 h 209320"/>
                    <a:gd name="connsiteX2" fmla="*/ 224143 w 290889"/>
                    <a:gd name="connsiteY2" fmla="*/ 158189 h 209320"/>
                    <a:gd name="connsiteX3" fmla="*/ 238015 w 290889"/>
                    <a:gd name="connsiteY3" fmla="*/ 172061 h 209320"/>
                    <a:gd name="connsiteX4" fmla="*/ 251887 w 290889"/>
                    <a:gd name="connsiteY4" fmla="*/ 158189 h 209320"/>
                    <a:gd name="connsiteX5" fmla="*/ 251887 w 290889"/>
                    <a:gd name="connsiteY5" fmla="*/ 51131 h 209320"/>
                    <a:gd name="connsiteX6" fmla="*/ 238015 w 290889"/>
                    <a:gd name="connsiteY6" fmla="*/ 37259 h 209320"/>
                    <a:gd name="connsiteX7" fmla="*/ 118447 w 290889"/>
                    <a:gd name="connsiteY7" fmla="*/ 37259 h 209320"/>
                    <a:gd name="connsiteX8" fmla="*/ 104575 w 290889"/>
                    <a:gd name="connsiteY8" fmla="*/ 51131 h 209320"/>
                    <a:gd name="connsiteX9" fmla="*/ 104575 w 290889"/>
                    <a:gd name="connsiteY9" fmla="*/ 158189 h 209320"/>
                    <a:gd name="connsiteX10" fmla="*/ 118447 w 290889"/>
                    <a:gd name="connsiteY10" fmla="*/ 172061 h 209320"/>
                    <a:gd name="connsiteX11" fmla="*/ 132319 w 290889"/>
                    <a:gd name="connsiteY11" fmla="*/ 158189 h 209320"/>
                    <a:gd name="connsiteX12" fmla="*/ 132319 w 290889"/>
                    <a:gd name="connsiteY12" fmla="*/ 51131 h 209320"/>
                    <a:gd name="connsiteX13" fmla="*/ 118447 w 290889"/>
                    <a:gd name="connsiteY13" fmla="*/ 37259 h 209320"/>
                    <a:gd name="connsiteX14" fmla="*/ 13297 w 290889"/>
                    <a:gd name="connsiteY14" fmla="*/ 202 h 209320"/>
                    <a:gd name="connsiteX15" fmla="*/ 52299 w 290889"/>
                    <a:gd name="connsiteY15" fmla="*/ 202 h 209320"/>
                    <a:gd name="connsiteX16" fmla="*/ 52299 w 290889"/>
                    <a:gd name="connsiteY16" fmla="*/ 209320 h 209320"/>
                    <a:gd name="connsiteX17" fmla="*/ 13297 w 290889"/>
                    <a:gd name="connsiteY17" fmla="*/ 209320 h 209320"/>
                    <a:gd name="connsiteX18" fmla="*/ 13297 w 290889"/>
                    <a:gd name="connsiteY18" fmla="*/ 53288 h 209320"/>
                    <a:gd name="connsiteX19" fmla="*/ 0 w 290889"/>
                    <a:gd name="connsiteY19" fmla="*/ 53288 h 209320"/>
                    <a:gd name="connsiteX20" fmla="*/ 0 w 290889"/>
                    <a:gd name="connsiteY20" fmla="*/ 21234 h 209320"/>
                    <a:gd name="connsiteX21" fmla="*/ 238015 w 290889"/>
                    <a:gd name="connsiteY21" fmla="*/ 0 h 209320"/>
                    <a:gd name="connsiteX22" fmla="*/ 290889 w 290889"/>
                    <a:gd name="connsiteY22" fmla="*/ 52874 h 209320"/>
                    <a:gd name="connsiteX23" fmla="*/ 290889 w 290889"/>
                    <a:gd name="connsiteY23" fmla="*/ 156446 h 209320"/>
                    <a:gd name="connsiteX24" fmla="*/ 238015 w 290889"/>
                    <a:gd name="connsiteY24" fmla="*/ 209320 h 209320"/>
                    <a:gd name="connsiteX25" fmla="*/ 185141 w 290889"/>
                    <a:gd name="connsiteY25" fmla="*/ 156446 h 209320"/>
                    <a:gd name="connsiteX26" fmla="*/ 185141 w 290889"/>
                    <a:gd name="connsiteY26" fmla="*/ 52874 h 209320"/>
                    <a:gd name="connsiteX27" fmla="*/ 238015 w 290889"/>
                    <a:gd name="connsiteY27" fmla="*/ 0 h 209320"/>
                    <a:gd name="connsiteX28" fmla="*/ 118447 w 290889"/>
                    <a:gd name="connsiteY28" fmla="*/ 0 h 209320"/>
                    <a:gd name="connsiteX29" fmla="*/ 171321 w 290889"/>
                    <a:gd name="connsiteY29" fmla="*/ 52874 h 209320"/>
                    <a:gd name="connsiteX30" fmla="*/ 171321 w 290889"/>
                    <a:gd name="connsiteY30" fmla="*/ 156446 h 209320"/>
                    <a:gd name="connsiteX31" fmla="*/ 118447 w 290889"/>
                    <a:gd name="connsiteY31" fmla="*/ 209320 h 209320"/>
                    <a:gd name="connsiteX32" fmla="*/ 65573 w 290889"/>
                    <a:gd name="connsiteY32" fmla="*/ 156446 h 209320"/>
                    <a:gd name="connsiteX33" fmla="*/ 65573 w 290889"/>
                    <a:gd name="connsiteY33" fmla="*/ 52874 h 209320"/>
                    <a:gd name="connsiteX34" fmla="*/ 118447 w 290889"/>
                    <a:gd name="connsiteY34" fmla="*/ 0 h 209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290889" h="209320">
                      <a:moveTo>
                        <a:pt x="238015" y="37259"/>
                      </a:moveTo>
                      <a:cubicBezTo>
                        <a:pt x="230354" y="37259"/>
                        <a:pt x="224143" y="43470"/>
                        <a:pt x="224143" y="51131"/>
                      </a:cubicBezTo>
                      <a:lnTo>
                        <a:pt x="224143" y="158189"/>
                      </a:lnTo>
                      <a:cubicBezTo>
                        <a:pt x="224143" y="165851"/>
                        <a:pt x="230354" y="172061"/>
                        <a:pt x="238015" y="172061"/>
                      </a:cubicBezTo>
                      <a:cubicBezTo>
                        <a:pt x="245676" y="172061"/>
                        <a:pt x="251887" y="165851"/>
                        <a:pt x="251887" y="158189"/>
                      </a:cubicBezTo>
                      <a:lnTo>
                        <a:pt x="251887" y="51131"/>
                      </a:lnTo>
                      <a:cubicBezTo>
                        <a:pt x="251887" y="43470"/>
                        <a:pt x="245676" y="37259"/>
                        <a:pt x="238015" y="37259"/>
                      </a:cubicBezTo>
                      <a:close/>
                      <a:moveTo>
                        <a:pt x="118447" y="37259"/>
                      </a:moveTo>
                      <a:cubicBezTo>
                        <a:pt x="110786" y="37259"/>
                        <a:pt x="104575" y="43470"/>
                        <a:pt x="104575" y="51131"/>
                      </a:cubicBezTo>
                      <a:lnTo>
                        <a:pt x="104575" y="158189"/>
                      </a:lnTo>
                      <a:cubicBezTo>
                        <a:pt x="104575" y="165851"/>
                        <a:pt x="110786" y="172061"/>
                        <a:pt x="118447" y="172061"/>
                      </a:cubicBezTo>
                      <a:cubicBezTo>
                        <a:pt x="126108" y="172061"/>
                        <a:pt x="132319" y="165851"/>
                        <a:pt x="132319" y="158189"/>
                      </a:cubicBezTo>
                      <a:lnTo>
                        <a:pt x="132319" y="51131"/>
                      </a:lnTo>
                      <a:cubicBezTo>
                        <a:pt x="132319" y="43470"/>
                        <a:pt x="126108" y="37259"/>
                        <a:pt x="118447" y="37259"/>
                      </a:cubicBezTo>
                      <a:close/>
                      <a:moveTo>
                        <a:pt x="13297" y="202"/>
                      </a:moveTo>
                      <a:lnTo>
                        <a:pt x="52299" y="202"/>
                      </a:lnTo>
                      <a:lnTo>
                        <a:pt x="52299" y="209320"/>
                      </a:lnTo>
                      <a:lnTo>
                        <a:pt x="13297" y="209320"/>
                      </a:lnTo>
                      <a:lnTo>
                        <a:pt x="13297" y="53288"/>
                      </a:lnTo>
                      <a:lnTo>
                        <a:pt x="0" y="53288"/>
                      </a:lnTo>
                      <a:lnTo>
                        <a:pt x="0" y="21234"/>
                      </a:lnTo>
                      <a:close/>
                      <a:moveTo>
                        <a:pt x="238015" y="0"/>
                      </a:moveTo>
                      <a:cubicBezTo>
                        <a:pt x="267216" y="0"/>
                        <a:pt x="290889" y="23673"/>
                        <a:pt x="290889" y="52874"/>
                      </a:cubicBezTo>
                      <a:lnTo>
                        <a:pt x="290889" y="156446"/>
                      </a:lnTo>
                      <a:cubicBezTo>
                        <a:pt x="290889" y="185648"/>
                        <a:pt x="267216" y="209320"/>
                        <a:pt x="238015" y="209320"/>
                      </a:cubicBezTo>
                      <a:cubicBezTo>
                        <a:pt x="208813" y="209320"/>
                        <a:pt x="185141" y="185648"/>
                        <a:pt x="185141" y="156446"/>
                      </a:cubicBezTo>
                      <a:lnTo>
                        <a:pt x="185141" y="52874"/>
                      </a:lnTo>
                      <a:cubicBezTo>
                        <a:pt x="185141" y="23673"/>
                        <a:pt x="208813" y="0"/>
                        <a:pt x="238015" y="0"/>
                      </a:cubicBezTo>
                      <a:close/>
                      <a:moveTo>
                        <a:pt x="118447" y="0"/>
                      </a:moveTo>
                      <a:cubicBezTo>
                        <a:pt x="147648" y="0"/>
                        <a:pt x="171321" y="23673"/>
                        <a:pt x="171321" y="52874"/>
                      </a:cubicBezTo>
                      <a:lnTo>
                        <a:pt x="171321" y="156446"/>
                      </a:lnTo>
                      <a:cubicBezTo>
                        <a:pt x="171321" y="185648"/>
                        <a:pt x="147648" y="209320"/>
                        <a:pt x="118447" y="209320"/>
                      </a:cubicBezTo>
                      <a:cubicBezTo>
                        <a:pt x="89245" y="209320"/>
                        <a:pt x="65573" y="185648"/>
                        <a:pt x="65573" y="156446"/>
                      </a:cubicBezTo>
                      <a:lnTo>
                        <a:pt x="65573" y="52874"/>
                      </a:lnTo>
                      <a:cubicBezTo>
                        <a:pt x="65573" y="23673"/>
                        <a:pt x="89245" y="0"/>
                        <a:pt x="118447" y="0"/>
                      </a:cubicBezTo>
                      <a:close/>
                    </a:path>
                  </a:pathLst>
                </a:custGeom>
                <a:solidFill>
                  <a:srgbClr val="DDDDDD"/>
                </a:solidFill>
                <a:ln w="19050">
                  <a:solidFill>
                    <a:srgbClr val="000000">
                      <a:lumMod val="65000"/>
                      <a:lumOff val="3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5990199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8FD20C1F-6C4C-6C47-5DC1-B25831930EB8}"/>
              </a:ext>
            </a:extLst>
          </p:cNvPr>
          <p:cNvSpPr/>
          <p:nvPr/>
        </p:nvSpPr>
        <p:spPr>
          <a:xfrm>
            <a:off x="486578" y="371061"/>
            <a:ext cx="8932844" cy="6115878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66CCFF"/>
          </a:solidFill>
          <a:ln w="127000" cmpd="sng">
            <a:solidFill>
              <a:srgbClr val="99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9B05833-4145-3E44-82C4-C2A8D10A5E57}"/>
              </a:ext>
            </a:extLst>
          </p:cNvPr>
          <p:cNvSpPr txBox="1"/>
          <p:nvPr/>
        </p:nvSpPr>
        <p:spPr>
          <a:xfrm>
            <a:off x="1104032" y="1014834"/>
            <a:ext cx="7764198" cy="227979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レジでのお支払いは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現金でお願いします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B3186D40-56B3-7533-1A74-6DF97D8C2A97}"/>
              </a:ext>
            </a:extLst>
          </p:cNvPr>
          <p:cNvSpPr/>
          <p:nvPr/>
        </p:nvSpPr>
        <p:spPr>
          <a:xfrm>
            <a:off x="316301" y="25448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A38CC635-D24B-CAEC-FF11-F2EFF713F48B}"/>
              </a:ext>
            </a:extLst>
          </p:cNvPr>
          <p:cNvGrpSpPr/>
          <p:nvPr/>
        </p:nvGrpSpPr>
        <p:grpSpPr>
          <a:xfrm>
            <a:off x="1231737" y="3666344"/>
            <a:ext cx="2223682" cy="2176539"/>
            <a:chOff x="5424974" y="2960480"/>
            <a:chExt cx="3367251" cy="3295864"/>
          </a:xfrm>
        </p:grpSpPr>
        <p:sp>
          <p:nvSpPr>
            <p:cNvPr id="5" name="四角形: 角を丸くする 4">
              <a:extLst>
                <a:ext uri="{FF2B5EF4-FFF2-40B4-BE49-F238E27FC236}">
                  <a16:creationId xmlns:a16="http://schemas.microsoft.com/office/drawing/2014/main" id="{658C3595-151D-C2BA-0787-86CD4DCCAF60}"/>
                </a:ext>
              </a:extLst>
            </p:cNvPr>
            <p:cNvSpPr/>
            <p:nvPr/>
          </p:nvSpPr>
          <p:spPr bwMode="auto">
            <a:xfrm>
              <a:off x="5520066" y="3036853"/>
              <a:ext cx="3177066" cy="3097369"/>
            </a:xfrm>
            <a:prstGeom prst="roundRect">
              <a:avLst>
                <a:gd name="adj" fmla="val 6291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F6315A74-45E8-5A51-6492-120FCC490760}"/>
                </a:ext>
              </a:extLst>
            </p:cNvPr>
            <p:cNvSpPr/>
            <p:nvPr/>
          </p:nvSpPr>
          <p:spPr bwMode="auto">
            <a:xfrm>
              <a:off x="5424974" y="2960480"/>
              <a:ext cx="3367251" cy="3295864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D0136815-7858-53DE-E103-982B44E0F776}"/>
                </a:ext>
              </a:extLst>
            </p:cNvPr>
            <p:cNvGrpSpPr/>
            <p:nvPr/>
          </p:nvGrpSpPr>
          <p:grpSpPr>
            <a:xfrm rot="900000">
              <a:off x="6701240" y="3522975"/>
              <a:ext cx="1704235" cy="1129136"/>
              <a:chOff x="8268927" y="3300083"/>
              <a:chExt cx="915791" cy="606755"/>
            </a:xfrm>
          </p:grpSpPr>
          <p:sp>
            <p:nvSpPr>
              <p:cNvPr id="26" name="角丸四角形 344">
                <a:extLst>
                  <a:ext uri="{FF2B5EF4-FFF2-40B4-BE49-F238E27FC236}">
                    <a16:creationId xmlns:a16="http://schemas.microsoft.com/office/drawing/2014/main" id="{20631444-DEFF-CDF0-1B61-814C73A373AC}"/>
                  </a:ext>
                </a:extLst>
              </p:cNvPr>
              <p:cNvSpPr/>
              <p:nvPr/>
            </p:nvSpPr>
            <p:spPr bwMode="auto">
              <a:xfrm>
                <a:off x="8268927" y="3300083"/>
                <a:ext cx="915791" cy="606755"/>
              </a:xfrm>
              <a:prstGeom prst="roundRect">
                <a:avLst>
                  <a:gd name="adj" fmla="val 2601"/>
                </a:avLst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8100000" scaled="1"/>
                <a:tileRect/>
              </a:gradFill>
              <a:ln w="38100">
                <a:solidFill>
                  <a:schemeClr val="tx1">
                    <a:lumMod val="75000"/>
                    <a:lumOff val="25000"/>
                  </a:scheme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テキスト ボックス 26">
                <a:extLst>
                  <a:ext uri="{FF2B5EF4-FFF2-40B4-BE49-F238E27FC236}">
                    <a16:creationId xmlns:a16="http://schemas.microsoft.com/office/drawing/2014/main" id="{D7D7E657-69CA-F7AB-7DCD-BB11177B8006}"/>
                  </a:ext>
                </a:extLst>
              </p:cNvPr>
              <p:cNvSpPr txBox="1"/>
              <p:nvPr/>
            </p:nvSpPr>
            <p:spPr>
              <a:xfrm>
                <a:off x="8326860" y="3802727"/>
                <a:ext cx="561762" cy="4571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0000-0000-0000</a:t>
                </a:r>
                <a:endParaRPr kumimoji="1" lang="ja-JP" altLang="en-US" dirty="0"/>
              </a:p>
            </p:txBody>
          </p:sp>
          <p:sp>
            <p:nvSpPr>
              <p:cNvPr id="28" name="テキスト ボックス 27">
                <a:extLst>
                  <a:ext uri="{FF2B5EF4-FFF2-40B4-BE49-F238E27FC236}">
                    <a16:creationId xmlns:a16="http://schemas.microsoft.com/office/drawing/2014/main" id="{3D061881-E856-E786-2D33-71D9BD5968D8}"/>
                  </a:ext>
                </a:extLst>
              </p:cNvPr>
              <p:cNvSpPr txBox="1"/>
              <p:nvPr/>
            </p:nvSpPr>
            <p:spPr>
              <a:xfrm>
                <a:off x="8326859" y="3357758"/>
                <a:ext cx="806047" cy="12741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/>
                  <a:t>XXXXX CARD</a:t>
                </a:r>
                <a:endParaRPr kumimoji="1" lang="ja-JP" altLang="en-US" b="1" dirty="0"/>
              </a:p>
            </p:txBody>
          </p:sp>
          <p:sp>
            <p:nvSpPr>
              <p:cNvPr id="29" name="角丸四角形 347">
                <a:extLst>
                  <a:ext uri="{FF2B5EF4-FFF2-40B4-BE49-F238E27FC236}">
                    <a16:creationId xmlns:a16="http://schemas.microsoft.com/office/drawing/2014/main" id="{8F6BAFF4-5D5C-E469-7A61-1176DB45F5C2}"/>
                  </a:ext>
                </a:extLst>
              </p:cNvPr>
              <p:cNvSpPr/>
              <p:nvPr/>
            </p:nvSpPr>
            <p:spPr bwMode="auto">
              <a:xfrm>
                <a:off x="8405510" y="3570914"/>
                <a:ext cx="130225" cy="130225"/>
              </a:xfrm>
              <a:prstGeom prst="roundRect">
                <a:avLst/>
              </a:prstGeom>
              <a:gradFill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8100000" scaled="0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0" name="グループ化 29">
                <a:extLst>
                  <a:ext uri="{FF2B5EF4-FFF2-40B4-BE49-F238E27FC236}">
                    <a16:creationId xmlns:a16="http://schemas.microsoft.com/office/drawing/2014/main" id="{16970BD6-42D0-0F78-BADB-786667ED30E1}"/>
                  </a:ext>
                </a:extLst>
              </p:cNvPr>
              <p:cNvGrpSpPr/>
              <p:nvPr/>
            </p:nvGrpSpPr>
            <p:grpSpPr>
              <a:xfrm>
                <a:off x="8607740" y="3547111"/>
                <a:ext cx="525165" cy="201786"/>
                <a:chOff x="8607740" y="3534657"/>
                <a:chExt cx="525165" cy="226693"/>
              </a:xfrm>
              <a:solidFill>
                <a:srgbClr val="00B0F0"/>
              </a:solidFill>
            </p:grpSpPr>
            <p:sp>
              <p:nvSpPr>
                <p:cNvPr id="31" name="正方形/長方形 30">
                  <a:extLst>
                    <a:ext uri="{FF2B5EF4-FFF2-40B4-BE49-F238E27FC236}">
                      <a16:creationId xmlns:a16="http://schemas.microsoft.com/office/drawing/2014/main" id="{A9CCC040-DFBF-30C4-B501-B46C015BB505}"/>
                    </a:ext>
                  </a:extLst>
                </p:cNvPr>
                <p:cNvSpPr/>
                <p:nvPr/>
              </p:nvSpPr>
              <p:spPr bwMode="auto">
                <a:xfrm>
                  <a:off x="8607740" y="3534657"/>
                  <a:ext cx="525165" cy="45719"/>
                </a:xfrm>
                <a:prstGeom prst="rect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" name="正方形/長方形 31">
                  <a:extLst>
                    <a:ext uri="{FF2B5EF4-FFF2-40B4-BE49-F238E27FC236}">
                      <a16:creationId xmlns:a16="http://schemas.microsoft.com/office/drawing/2014/main" id="{31737896-06B8-E386-8870-08FC69D54BA7}"/>
                    </a:ext>
                  </a:extLst>
                </p:cNvPr>
                <p:cNvSpPr/>
                <p:nvPr/>
              </p:nvSpPr>
              <p:spPr bwMode="auto">
                <a:xfrm>
                  <a:off x="8607740" y="3579901"/>
                  <a:ext cx="525165" cy="45719"/>
                </a:xfrm>
                <a:prstGeom prst="rect">
                  <a:avLst/>
                </a:pr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正方形/長方形 32">
                  <a:extLst>
                    <a:ext uri="{FF2B5EF4-FFF2-40B4-BE49-F238E27FC236}">
                      <a16:creationId xmlns:a16="http://schemas.microsoft.com/office/drawing/2014/main" id="{0973681E-7C9C-56C6-9137-89C8BCACD444}"/>
                    </a:ext>
                  </a:extLst>
                </p:cNvPr>
                <p:cNvSpPr/>
                <p:nvPr/>
              </p:nvSpPr>
              <p:spPr bwMode="auto">
                <a:xfrm>
                  <a:off x="8607740" y="3625144"/>
                  <a:ext cx="525165" cy="45719"/>
                </a:xfrm>
                <a:prstGeom prst="rect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" name="正方形/長方形 33">
                  <a:extLst>
                    <a:ext uri="{FF2B5EF4-FFF2-40B4-BE49-F238E27FC236}">
                      <a16:creationId xmlns:a16="http://schemas.microsoft.com/office/drawing/2014/main" id="{19AD8BA0-6AAC-78EF-B901-7CB956CBFB87}"/>
                    </a:ext>
                  </a:extLst>
                </p:cNvPr>
                <p:cNvSpPr/>
                <p:nvPr/>
              </p:nvSpPr>
              <p:spPr bwMode="auto">
                <a:xfrm>
                  <a:off x="8607740" y="3670388"/>
                  <a:ext cx="525165" cy="45719"/>
                </a:xfrm>
                <a:prstGeom prst="rect">
                  <a:avLst/>
                </a:pr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正方形/長方形 34">
                  <a:extLst>
                    <a:ext uri="{FF2B5EF4-FFF2-40B4-BE49-F238E27FC236}">
                      <a16:creationId xmlns:a16="http://schemas.microsoft.com/office/drawing/2014/main" id="{84C86BF3-E91E-F592-202F-6FA09BDE62E6}"/>
                    </a:ext>
                  </a:extLst>
                </p:cNvPr>
                <p:cNvSpPr/>
                <p:nvPr/>
              </p:nvSpPr>
              <p:spPr bwMode="auto">
                <a:xfrm>
                  <a:off x="8607740" y="3715631"/>
                  <a:ext cx="525165" cy="45719"/>
                </a:xfrm>
                <a:prstGeom prst="rect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5D69EF27-9618-B85E-2069-3F26ADA15DDC}"/>
                </a:ext>
              </a:extLst>
            </p:cNvPr>
            <p:cNvGrpSpPr/>
            <p:nvPr/>
          </p:nvGrpSpPr>
          <p:grpSpPr>
            <a:xfrm rot="20700000">
              <a:off x="5994213" y="3733452"/>
              <a:ext cx="1240568" cy="2119062"/>
              <a:chOff x="8417244" y="3273868"/>
              <a:chExt cx="1460884" cy="2495392"/>
            </a:xfrm>
          </p:grpSpPr>
          <p:sp>
            <p:nvSpPr>
              <p:cNvPr id="19" name="四角形: 角を丸くする 18">
                <a:extLst>
                  <a:ext uri="{FF2B5EF4-FFF2-40B4-BE49-F238E27FC236}">
                    <a16:creationId xmlns:a16="http://schemas.microsoft.com/office/drawing/2014/main" id="{195BFE3D-116D-BFAA-6C7D-C6BBF5EDBB82}"/>
                  </a:ext>
                </a:extLst>
              </p:cNvPr>
              <p:cNvSpPr/>
              <p:nvPr/>
            </p:nvSpPr>
            <p:spPr bwMode="auto">
              <a:xfrm>
                <a:off x="8417244" y="3273868"/>
                <a:ext cx="1460884" cy="2495392"/>
              </a:xfrm>
              <a:prstGeom prst="roundRect">
                <a:avLst>
                  <a:gd name="adj" fmla="val 8939"/>
                </a:avLst>
              </a:prstGeom>
              <a:solidFill>
                <a:srgbClr val="333333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" name="四角形: 角を丸くする 19">
                <a:extLst>
                  <a:ext uri="{FF2B5EF4-FFF2-40B4-BE49-F238E27FC236}">
                    <a16:creationId xmlns:a16="http://schemas.microsoft.com/office/drawing/2014/main" id="{47559148-79A2-625E-AC69-25F398234DF5}"/>
                  </a:ext>
                </a:extLst>
              </p:cNvPr>
              <p:cNvSpPr/>
              <p:nvPr/>
            </p:nvSpPr>
            <p:spPr bwMode="auto">
              <a:xfrm>
                <a:off x="8494147" y="3357563"/>
                <a:ext cx="1307078" cy="2324797"/>
              </a:xfrm>
              <a:prstGeom prst="roundRect">
                <a:avLst>
                  <a:gd name="adj" fmla="val 3909"/>
                </a:avLst>
              </a:prstGeom>
              <a:solidFill>
                <a:srgbClr val="CCECFF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" name="四角形: 角を丸くする 20">
                <a:extLst>
                  <a:ext uri="{FF2B5EF4-FFF2-40B4-BE49-F238E27FC236}">
                    <a16:creationId xmlns:a16="http://schemas.microsoft.com/office/drawing/2014/main" id="{92AA1C67-A02F-D3A0-1AD7-0FBDD244B9A6}"/>
                  </a:ext>
                </a:extLst>
              </p:cNvPr>
              <p:cNvSpPr/>
              <p:nvPr/>
            </p:nvSpPr>
            <p:spPr bwMode="auto">
              <a:xfrm>
                <a:off x="8657577" y="3510804"/>
                <a:ext cx="996713" cy="1265092"/>
              </a:xfrm>
              <a:prstGeom prst="roundRect">
                <a:avLst>
                  <a:gd name="adj" fmla="val 10001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四角形: 角を丸くする 21">
                <a:extLst>
                  <a:ext uri="{FF2B5EF4-FFF2-40B4-BE49-F238E27FC236}">
                    <a16:creationId xmlns:a16="http://schemas.microsoft.com/office/drawing/2014/main" id="{3E49DF07-D3CD-3CC0-782C-EBEE3874D4E8}"/>
                  </a:ext>
                </a:extLst>
              </p:cNvPr>
              <p:cNvSpPr/>
              <p:nvPr/>
            </p:nvSpPr>
            <p:spPr bwMode="auto">
              <a:xfrm>
                <a:off x="8758292" y="4423262"/>
                <a:ext cx="795284" cy="162930"/>
              </a:xfrm>
              <a:prstGeom prst="roundRect">
                <a:avLst>
                  <a:gd name="adj" fmla="val 50000"/>
                </a:avLst>
              </a:pr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四角形: 角を丸くする 22">
                <a:extLst>
                  <a:ext uri="{FF2B5EF4-FFF2-40B4-BE49-F238E27FC236}">
                    <a16:creationId xmlns:a16="http://schemas.microsoft.com/office/drawing/2014/main" id="{E58A0665-E6C0-42FB-C322-17CF228A6BE7}"/>
                  </a:ext>
                </a:extLst>
              </p:cNvPr>
              <p:cNvSpPr/>
              <p:nvPr/>
            </p:nvSpPr>
            <p:spPr bwMode="auto">
              <a:xfrm>
                <a:off x="8654795" y="4945044"/>
                <a:ext cx="985782" cy="240063"/>
              </a:xfrm>
              <a:prstGeom prst="roundRect">
                <a:avLst>
                  <a:gd name="adj" fmla="val 0"/>
                </a:avLst>
              </a:pr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四角形: 角を丸くする 23">
                <a:extLst>
                  <a:ext uri="{FF2B5EF4-FFF2-40B4-BE49-F238E27FC236}">
                    <a16:creationId xmlns:a16="http://schemas.microsoft.com/office/drawing/2014/main" id="{CAE319E5-433D-C094-BED2-3F9F555B5219}"/>
                  </a:ext>
                </a:extLst>
              </p:cNvPr>
              <p:cNvSpPr/>
              <p:nvPr/>
            </p:nvSpPr>
            <p:spPr bwMode="auto">
              <a:xfrm>
                <a:off x="8654795" y="5245081"/>
                <a:ext cx="985782" cy="240063"/>
              </a:xfrm>
              <a:prstGeom prst="roundRect">
                <a:avLst>
                  <a:gd name="adj" fmla="val 0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テキスト ボックス 24">
                <a:extLst>
                  <a:ext uri="{FF2B5EF4-FFF2-40B4-BE49-F238E27FC236}">
                    <a16:creationId xmlns:a16="http://schemas.microsoft.com/office/drawing/2014/main" id="{1845ACF6-02AC-2F51-3D0A-1A3FAB6D8C3E}"/>
                  </a:ext>
                </a:extLst>
              </p:cNvPr>
              <p:cNvSpPr txBox="1"/>
              <p:nvPr/>
            </p:nvSpPr>
            <p:spPr>
              <a:xfrm>
                <a:off x="8792213" y="3760953"/>
                <a:ext cx="742963" cy="238981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/>
                  <a:t>1000</a:t>
                </a:r>
                <a:r>
                  <a:rPr kumimoji="1" lang="ja-JP" altLang="en-US" sz="1100" b="1" dirty="0"/>
                  <a:t>円</a:t>
                </a:r>
                <a:endParaRPr kumimoji="1" lang="ja-JP" altLang="en-US" b="1" dirty="0"/>
              </a:p>
            </p:txBody>
          </p:sp>
        </p:grp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6B2B2DA6-17B6-95ED-708A-4B60890998C2}"/>
                </a:ext>
              </a:extLst>
            </p:cNvPr>
            <p:cNvSpPr/>
            <p:nvPr/>
          </p:nvSpPr>
          <p:spPr bwMode="auto">
            <a:xfrm>
              <a:off x="5567450" y="3093798"/>
              <a:ext cx="3082298" cy="3082298"/>
            </a:xfrm>
            <a:custGeom>
              <a:avLst/>
              <a:gdLst>
                <a:gd name="connsiteX0" fmla="*/ 169920 w 3082298"/>
                <a:gd name="connsiteY0" fmla="*/ 0 h 3082298"/>
                <a:gd name="connsiteX1" fmla="*/ 3082298 w 3082298"/>
                <a:gd name="connsiteY1" fmla="*/ 2912377 h 3082298"/>
                <a:gd name="connsiteX2" fmla="*/ 2912377 w 3082298"/>
                <a:gd name="connsiteY2" fmla="*/ 3082298 h 3082298"/>
                <a:gd name="connsiteX3" fmla="*/ 0 w 3082298"/>
                <a:gd name="connsiteY3" fmla="*/ 169921 h 3082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82298" h="3082298">
                  <a:moveTo>
                    <a:pt x="169920" y="0"/>
                  </a:moveTo>
                  <a:lnTo>
                    <a:pt x="3082298" y="2912377"/>
                  </a:lnTo>
                  <a:lnTo>
                    <a:pt x="2912377" y="3082298"/>
                  </a:lnTo>
                  <a:lnTo>
                    <a:pt x="0" y="169921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6223F510-660C-55F1-AB0D-E76D2B5D71D9}"/>
              </a:ext>
            </a:extLst>
          </p:cNvPr>
          <p:cNvSpPr txBox="1"/>
          <p:nvPr/>
        </p:nvSpPr>
        <p:spPr>
          <a:xfrm>
            <a:off x="3710054" y="3762356"/>
            <a:ext cx="5158176" cy="2027531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12700" cmpd="sng">
                  <a:noFill/>
                  <a:prstDash val="solid"/>
                </a:ln>
                <a:solidFill>
                  <a:sysClr val="windowText" lastClr="000000"/>
                </a:solidFill>
              </a:rPr>
              <a:t>クレジットカード</a:t>
            </a:r>
            <a:endParaRPr lang="en-US" altLang="ja-JP" sz="5400" dirty="0">
              <a:ln w="12700" cmpd="sng">
                <a:noFill/>
                <a:prstDash val="solid"/>
              </a:ln>
              <a:solidFill>
                <a:sysClr val="windowText" lastClr="00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12700" cmpd="sng">
                  <a:noFill/>
                  <a:prstDash val="solid"/>
                </a:ln>
                <a:solidFill>
                  <a:sysClr val="windowText" lastClr="000000"/>
                </a:solidFill>
              </a:rPr>
              <a:t>電子マネーは</a:t>
            </a:r>
            <a:endParaRPr lang="en-US" altLang="ja-JP" sz="5400" dirty="0">
              <a:ln w="12700" cmpd="sng">
                <a:noFill/>
                <a:prstDash val="solid"/>
              </a:ln>
              <a:solidFill>
                <a:sysClr val="windowText" lastClr="00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12700" cmpd="sng">
                  <a:noFill/>
                  <a:prstDash val="solid"/>
                </a:ln>
                <a:solidFill>
                  <a:sysClr val="windowText" lastClr="000000"/>
                </a:solidFill>
              </a:rPr>
              <a:t>使えません</a:t>
            </a:r>
            <a:endParaRPr lang="en-US" altLang="ja-JP" sz="5400" dirty="0">
              <a:ln w="12700" cmpd="sng">
                <a:noFill/>
                <a:prstDash val="solid"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57042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8FD20C1F-6C4C-6C47-5DC1-B25831930EB8}"/>
              </a:ext>
            </a:extLst>
          </p:cNvPr>
          <p:cNvSpPr/>
          <p:nvPr/>
        </p:nvSpPr>
        <p:spPr>
          <a:xfrm>
            <a:off x="486578" y="371061"/>
            <a:ext cx="8932844" cy="6115878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66CCFF"/>
          </a:solidFill>
          <a:ln w="127000" cmpd="sng">
            <a:solidFill>
              <a:srgbClr val="99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9B05833-4145-3E44-82C4-C2A8D10A5E57}"/>
              </a:ext>
            </a:extLst>
          </p:cNvPr>
          <p:cNvSpPr txBox="1"/>
          <p:nvPr/>
        </p:nvSpPr>
        <p:spPr>
          <a:xfrm>
            <a:off x="1104032" y="1014834"/>
            <a:ext cx="7764198" cy="227979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クレジットカードや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電子マネーは使えません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B3186D40-56B3-7533-1A74-6DF97D8C2A97}"/>
              </a:ext>
            </a:extLst>
          </p:cNvPr>
          <p:cNvSpPr/>
          <p:nvPr/>
        </p:nvSpPr>
        <p:spPr>
          <a:xfrm>
            <a:off x="316301" y="25448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A38CC635-D24B-CAEC-FF11-F2EFF713F48B}"/>
              </a:ext>
            </a:extLst>
          </p:cNvPr>
          <p:cNvGrpSpPr/>
          <p:nvPr/>
        </p:nvGrpSpPr>
        <p:grpSpPr>
          <a:xfrm>
            <a:off x="1231737" y="3666344"/>
            <a:ext cx="2223682" cy="2176539"/>
            <a:chOff x="5424974" y="2960480"/>
            <a:chExt cx="3367251" cy="3295864"/>
          </a:xfrm>
        </p:grpSpPr>
        <p:sp>
          <p:nvSpPr>
            <p:cNvPr id="5" name="四角形: 角を丸くする 4">
              <a:extLst>
                <a:ext uri="{FF2B5EF4-FFF2-40B4-BE49-F238E27FC236}">
                  <a16:creationId xmlns:a16="http://schemas.microsoft.com/office/drawing/2014/main" id="{658C3595-151D-C2BA-0787-86CD4DCCAF60}"/>
                </a:ext>
              </a:extLst>
            </p:cNvPr>
            <p:cNvSpPr/>
            <p:nvPr/>
          </p:nvSpPr>
          <p:spPr bwMode="auto">
            <a:xfrm>
              <a:off x="5520066" y="3036853"/>
              <a:ext cx="3177066" cy="3097369"/>
            </a:xfrm>
            <a:prstGeom prst="roundRect">
              <a:avLst>
                <a:gd name="adj" fmla="val 6291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F6315A74-45E8-5A51-6492-120FCC490760}"/>
                </a:ext>
              </a:extLst>
            </p:cNvPr>
            <p:cNvSpPr/>
            <p:nvPr/>
          </p:nvSpPr>
          <p:spPr bwMode="auto">
            <a:xfrm>
              <a:off x="5424974" y="2960480"/>
              <a:ext cx="3367251" cy="3295864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D0136815-7858-53DE-E103-982B44E0F776}"/>
                </a:ext>
              </a:extLst>
            </p:cNvPr>
            <p:cNvGrpSpPr/>
            <p:nvPr/>
          </p:nvGrpSpPr>
          <p:grpSpPr>
            <a:xfrm rot="900000">
              <a:off x="6701240" y="3522975"/>
              <a:ext cx="1704235" cy="1129136"/>
              <a:chOff x="8268927" y="3300083"/>
              <a:chExt cx="915791" cy="606755"/>
            </a:xfrm>
          </p:grpSpPr>
          <p:sp>
            <p:nvSpPr>
              <p:cNvPr id="26" name="角丸四角形 344">
                <a:extLst>
                  <a:ext uri="{FF2B5EF4-FFF2-40B4-BE49-F238E27FC236}">
                    <a16:creationId xmlns:a16="http://schemas.microsoft.com/office/drawing/2014/main" id="{20631444-DEFF-CDF0-1B61-814C73A373AC}"/>
                  </a:ext>
                </a:extLst>
              </p:cNvPr>
              <p:cNvSpPr/>
              <p:nvPr/>
            </p:nvSpPr>
            <p:spPr bwMode="auto">
              <a:xfrm>
                <a:off x="8268927" y="3300083"/>
                <a:ext cx="915791" cy="606755"/>
              </a:xfrm>
              <a:prstGeom prst="roundRect">
                <a:avLst>
                  <a:gd name="adj" fmla="val 2601"/>
                </a:avLst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8100000" scaled="1"/>
                <a:tileRect/>
              </a:gradFill>
              <a:ln w="38100">
                <a:solidFill>
                  <a:schemeClr val="tx1">
                    <a:lumMod val="75000"/>
                    <a:lumOff val="25000"/>
                  </a:scheme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テキスト ボックス 26">
                <a:extLst>
                  <a:ext uri="{FF2B5EF4-FFF2-40B4-BE49-F238E27FC236}">
                    <a16:creationId xmlns:a16="http://schemas.microsoft.com/office/drawing/2014/main" id="{D7D7E657-69CA-F7AB-7DCD-BB11177B8006}"/>
                  </a:ext>
                </a:extLst>
              </p:cNvPr>
              <p:cNvSpPr txBox="1"/>
              <p:nvPr/>
            </p:nvSpPr>
            <p:spPr>
              <a:xfrm>
                <a:off x="8326860" y="3802727"/>
                <a:ext cx="561762" cy="4571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0000-0000-0000</a:t>
                </a:r>
                <a:endParaRPr kumimoji="1" lang="ja-JP" altLang="en-US" dirty="0"/>
              </a:p>
            </p:txBody>
          </p:sp>
          <p:sp>
            <p:nvSpPr>
              <p:cNvPr id="28" name="テキスト ボックス 27">
                <a:extLst>
                  <a:ext uri="{FF2B5EF4-FFF2-40B4-BE49-F238E27FC236}">
                    <a16:creationId xmlns:a16="http://schemas.microsoft.com/office/drawing/2014/main" id="{3D061881-E856-E786-2D33-71D9BD5968D8}"/>
                  </a:ext>
                </a:extLst>
              </p:cNvPr>
              <p:cNvSpPr txBox="1"/>
              <p:nvPr/>
            </p:nvSpPr>
            <p:spPr>
              <a:xfrm>
                <a:off x="8326859" y="3357758"/>
                <a:ext cx="806047" cy="12741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/>
                  <a:t>XXXXX CARD</a:t>
                </a:r>
                <a:endParaRPr kumimoji="1" lang="ja-JP" altLang="en-US" b="1" dirty="0"/>
              </a:p>
            </p:txBody>
          </p:sp>
          <p:sp>
            <p:nvSpPr>
              <p:cNvPr id="29" name="角丸四角形 347">
                <a:extLst>
                  <a:ext uri="{FF2B5EF4-FFF2-40B4-BE49-F238E27FC236}">
                    <a16:creationId xmlns:a16="http://schemas.microsoft.com/office/drawing/2014/main" id="{8F6BAFF4-5D5C-E469-7A61-1176DB45F5C2}"/>
                  </a:ext>
                </a:extLst>
              </p:cNvPr>
              <p:cNvSpPr/>
              <p:nvPr/>
            </p:nvSpPr>
            <p:spPr bwMode="auto">
              <a:xfrm>
                <a:off x="8405510" y="3570914"/>
                <a:ext cx="130225" cy="130225"/>
              </a:xfrm>
              <a:prstGeom prst="roundRect">
                <a:avLst/>
              </a:prstGeom>
              <a:gradFill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8100000" scaled="0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0" name="グループ化 29">
                <a:extLst>
                  <a:ext uri="{FF2B5EF4-FFF2-40B4-BE49-F238E27FC236}">
                    <a16:creationId xmlns:a16="http://schemas.microsoft.com/office/drawing/2014/main" id="{16970BD6-42D0-0F78-BADB-786667ED30E1}"/>
                  </a:ext>
                </a:extLst>
              </p:cNvPr>
              <p:cNvGrpSpPr/>
              <p:nvPr/>
            </p:nvGrpSpPr>
            <p:grpSpPr>
              <a:xfrm>
                <a:off x="8607740" y="3547111"/>
                <a:ext cx="525165" cy="201786"/>
                <a:chOff x="8607740" y="3534657"/>
                <a:chExt cx="525165" cy="226693"/>
              </a:xfrm>
              <a:solidFill>
                <a:srgbClr val="00B0F0"/>
              </a:solidFill>
            </p:grpSpPr>
            <p:sp>
              <p:nvSpPr>
                <p:cNvPr id="31" name="正方形/長方形 30">
                  <a:extLst>
                    <a:ext uri="{FF2B5EF4-FFF2-40B4-BE49-F238E27FC236}">
                      <a16:creationId xmlns:a16="http://schemas.microsoft.com/office/drawing/2014/main" id="{A9CCC040-DFBF-30C4-B501-B46C015BB505}"/>
                    </a:ext>
                  </a:extLst>
                </p:cNvPr>
                <p:cNvSpPr/>
                <p:nvPr/>
              </p:nvSpPr>
              <p:spPr bwMode="auto">
                <a:xfrm>
                  <a:off x="8607740" y="3534657"/>
                  <a:ext cx="525165" cy="45719"/>
                </a:xfrm>
                <a:prstGeom prst="rect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" name="正方形/長方形 31">
                  <a:extLst>
                    <a:ext uri="{FF2B5EF4-FFF2-40B4-BE49-F238E27FC236}">
                      <a16:creationId xmlns:a16="http://schemas.microsoft.com/office/drawing/2014/main" id="{31737896-06B8-E386-8870-08FC69D54BA7}"/>
                    </a:ext>
                  </a:extLst>
                </p:cNvPr>
                <p:cNvSpPr/>
                <p:nvPr/>
              </p:nvSpPr>
              <p:spPr bwMode="auto">
                <a:xfrm>
                  <a:off x="8607740" y="3579901"/>
                  <a:ext cx="525165" cy="45719"/>
                </a:xfrm>
                <a:prstGeom prst="rect">
                  <a:avLst/>
                </a:pr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正方形/長方形 32">
                  <a:extLst>
                    <a:ext uri="{FF2B5EF4-FFF2-40B4-BE49-F238E27FC236}">
                      <a16:creationId xmlns:a16="http://schemas.microsoft.com/office/drawing/2014/main" id="{0973681E-7C9C-56C6-9137-89C8BCACD444}"/>
                    </a:ext>
                  </a:extLst>
                </p:cNvPr>
                <p:cNvSpPr/>
                <p:nvPr/>
              </p:nvSpPr>
              <p:spPr bwMode="auto">
                <a:xfrm>
                  <a:off x="8607740" y="3625144"/>
                  <a:ext cx="525165" cy="45719"/>
                </a:xfrm>
                <a:prstGeom prst="rect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" name="正方形/長方形 33">
                  <a:extLst>
                    <a:ext uri="{FF2B5EF4-FFF2-40B4-BE49-F238E27FC236}">
                      <a16:creationId xmlns:a16="http://schemas.microsoft.com/office/drawing/2014/main" id="{19AD8BA0-6AAC-78EF-B901-7CB956CBFB87}"/>
                    </a:ext>
                  </a:extLst>
                </p:cNvPr>
                <p:cNvSpPr/>
                <p:nvPr/>
              </p:nvSpPr>
              <p:spPr bwMode="auto">
                <a:xfrm>
                  <a:off x="8607740" y="3670388"/>
                  <a:ext cx="525165" cy="45719"/>
                </a:xfrm>
                <a:prstGeom prst="rect">
                  <a:avLst/>
                </a:pr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正方形/長方形 34">
                  <a:extLst>
                    <a:ext uri="{FF2B5EF4-FFF2-40B4-BE49-F238E27FC236}">
                      <a16:creationId xmlns:a16="http://schemas.microsoft.com/office/drawing/2014/main" id="{84C86BF3-E91E-F592-202F-6FA09BDE62E6}"/>
                    </a:ext>
                  </a:extLst>
                </p:cNvPr>
                <p:cNvSpPr/>
                <p:nvPr/>
              </p:nvSpPr>
              <p:spPr bwMode="auto">
                <a:xfrm>
                  <a:off x="8607740" y="3715631"/>
                  <a:ext cx="525165" cy="45719"/>
                </a:xfrm>
                <a:prstGeom prst="rect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5D69EF27-9618-B85E-2069-3F26ADA15DDC}"/>
                </a:ext>
              </a:extLst>
            </p:cNvPr>
            <p:cNvGrpSpPr/>
            <p:nvPr/>
          </p:nvGrpSpPr>
          <p:grpSpPr>
            <a:xfrm rot="20700000">
              <a:off x="5994213" y="3733452"/>
              <a:ext cx="1240568" cy="2119062"/>
              <a:chOff x="8417244" y="3273868"/>
              <a:chExt cx="1460884" cy="2495392"/>
            </a:xfrm>
          </p:grpSpPr>
          <p:sp>
            <p:nvSpPr>
              <p:cNvPr id="19" name="四角形: 角を丸くする 18">
                <a:extLst>
                  <a:ext uri="{FF2B5EF4-FFF2-40B4-BE49-F238E27FC236}">
                    <a16:creationId xmlns:a16="http://schemas.microsoft.com/office/drawing/2014/main" id="{195BFE3D-116D-BFAA-6C7D-C6BBF5EDBB82}"/>
                  </a:ext>
                </a:extLst>
              </p:cNvPr>
              <p:cNvSpPr/>
              <p:nvPr/>
            </p:nvSpPr>
            <p:spPr bwMode="auto">
              <a:xfrm>
                <a:off x="8417244" y="3273868"/>
                <a:ext cx="1460884" cy="2495392"/>
              </a:xfrm>
              <a:prstGeom prst="roundRect">
                <a:avLst>
                  <a:gd name="adj" fmla="val 8939"/>
                </a:avLst>
              </a:prstGeom>
              <a:solidFill>
                <a:srgbClr val="333333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" name="四角形: 角を丸くする 19">
                <a:extLst>
                  <a:ext uri="{FF2B5EF4-FFF2-40B4-BE49-F238E27FC236}">
                    <a16:creationId xmlns:a16="http://schemas.microsoft.com/office/drawing/2014/main" id="{47559148-79A2-625E-AC69-25F398234DF5}"/>
                  </a:ext>
                </a:extLst>
              </p:cNvPr>
              <p:cNvSpPr/>
              <p:nvPr/>
            </p:nvSpPr>
            <p:spPr bwMode="auto">
              <a:xfrm>
                <a:off x="8494147" y="3357563"/>
                <a:ext cx="1307078" cy="2324797"/>
              </a:xfrm>
              <a:prstGeom prst="roundRect">
                <a:avLst>
                  <a:gd name="adj" fmla="val 3909"/>
                </a:avLst>
              </a:prstGeom>
              <a:solidFill>
                <a:srgbClr val="CCECFF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" name="四角形: 角を丸くする 20">
                <a:extLst>
                  <a:ext uri="{FF2B5EF4-FFF2-40B4-BE49-F238E27FC236}">
                    <a16:creationId xmlns:a16="http://schemas.microsoft.com/office/drawing/2014/main" id="{92AA1C67-A02F-D3A0-1AD7-0FBDD244B9A6}"/>
                  </a:ext>
                </a:extLst>
              </p:cNvPr>
              <p:cNvSpPr/>
              <p:nvPr/>
            </p:nvSpPr>
            <p:spPr bwMode="auto">
              <a:xfrm>
                <a:off x="8657577" y="3510804"/>
                <a:ext cx="996713" cy="1265092"/>
              </a:xfrm>
              <a:prstGeom prst="roundRect">
                <a:avLst>
                  <a:gd name="adj" fmla="val 10001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四角形: 角を丸くする 21">
                <a:extLst>
                  <a:ext uri="{FF2B5EF4-FFF2-40B4-BE49-F238E27FC236}">
                    <a16:creationId xmlns:a16="http://schemas.microsoft.com/office/drawing/2014/main" id="{3E49DF07-D3CD-3CC0-782C-EBEE3874D4E8}"/>
                  </a:ext>
                </a:extLst>
              </p:cNvPr>
              <p:cNvSpPr/>
              <p:nvPr/>
            </p:nvSpPr>
            <p:spPr bwMode="auto">
              <a:xfrm>
                <a:off x="8758292" y="4423262"/>
                <a:ext cx="795284" cy="162930"/>
              </a:xfrm>
              <a:prstGeom prst="roundRect">
                <a:avLst>
                  <a:gd name="adj" fmla="val 50000"/>
                </a:avLst>
              </a:pr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四角形: 角を丸くする 22">
                <a:extLst>
                  <a:ext uri="{FF2B5EF4-FFF2-40B4-BE49-F238E27FC236}">
                    <a16:creationId xmlns:a16="http://schemas.microsoft.com/office/drawing/2014/main" id="{E58A0665-E6C0-42FB-C322-17CF228A6BE7}"/>
                  </a:ext>
                </a:extLst>
              </p:cNvPr>
              <p:cNvSpPr/>
              <p:nvPr/>
            </p:nvSpPr>
            <p:spPr bwMode="auto">
              <a:xfrm>
                <a:off x="8654795" y="4945044"/>
                <a:ext cx="985782" cy="240063"/>
              </a:xfrm>
              <a:prstGeom prst="roundRect">
                <a:avLst>
                  <a:gd name="adj" fmla="val 0"/>
                </a:avLst>
              </a:pr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四角形: 角を丸くする 23">
                <a:extLst>
                  <a:ext uri="{FF2B5EF4-FFF2-40B4-BE49-F238E27FC236}">
                    <a16:creationId xmlns:a16="http://schemas.microsoft.com/office/drawing/2014/main" id="{CAE319E5-433D-C094-BED2-3F9F555B5219}"/>
                  </a:ext>
                </a:extLst>
              </p:cNvPr>
              <p:cNvSpPr/>
              <p:nvPr/>
            </p:nvSpPr>
            <p:spPr bwMode="auto">
              <a:xfrm>
                <a:off x="8654795" y="5245081"/>
                <a:ext cx="985782" cy="240063"/>
              </a:xfrm>
              <a:prstGeom prst="roundRect">
                <a:avLst>
                  <a:gd name="adj" fmla="val 0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テキスト ボックス 24">
                <a:extLst>
                  <a:ext uri="{FF2B5EF4-FFF2-40B4-BE49-F238E27FC236}">
                    <a16:creationId xmlns:a16="http://schemas.microsoft.com/office/drawing/2014/main" id="{1845ACF6-02AC-2F51-3D0A-1A3FAB6D8C3E}"/>
                  </a:ext>
                </a:extLst>
              </p:cNvPr>
              <p:cNvSpPr txBox="1"/>
              <p:nvPr/>
            </p:nvSpPr>
            <p:spPr>
              <a:xfrm>
                <a:off x="8792213" y="3760953"/>
                <a:ext cx="742963" cy="238981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/>
                  <a:t>1000</a:t>
                </a:r>
                <a:r>
                  <a:rPr kumimoji="1" lang="ja-JP" altLang="en-US" sz="1100" b="1" dirty="0"/>
                  <a:t>円</a:t>
                </a:r>
                <a:endParaRPr kumimoji="1" lang="ja-JP" altLang="en-US" b="1" dirty="0"/>
              </a:p>
            </p:txBody>
          </p:sp>
        </p:grp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6B2B2DA6-17B6-95ED-708A-4B60890998C2}"/>
                </a:ext>
              </a:extLst>
            </p:cNvPr>
            <p:cNvSpPr/>
            <p:nvPr/>
          </p:nvSpPr>
          <p:spPr bwMode="auto">
            <a:xfrm>
              <a:off x="5567450" y="3093798"/>
              <a:ext cx="3082298" cy="3082298"/>
            </a:xfrm>
            <a:custGeom>
              <a:avLst/>
              <a:gdLst>
                <a:gd name="connsiteX0" fmla="*/ 169920 w 3082298"/>
                <a:gd name="connsiteY0" fmla="*/ 0 h 3082298"/>
                <a:gd name="connsiteX1" fmla="*/ 3082298 w 3082298"/>
                <a:gd name="connsiteY1" fmla="*/ 2912377 h 3082298"/>
                <a:gd name="connsiteX2" fmla="*/ 2912377 w 3082298"/>
                <a:gd name="connsiteY2" fmla="*/ 3082298 h 3082298"/>
                <a:gd name="connsiteX3" fmla="*/ 0 w 3082298"/>
                <a:gd name="connsiteY3" fmla="*/ 169921 h 3082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82298" h="3082298">
                  <a:moveTo>
                    <a:pt x="169920" y="0"/>
                  </a:moveTo>
                  <a:lnTo>
                    <a:pt x="3082298" y="2912377"/>
                  </a:lnTo>
                  <a:lnTo>
                    <a:pt x="2912377" y="3082298"/>
                  </a:lnTo>
                  <a:lnTo>
                    <a:pt x="0" y="169921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6223F510-660C-55F1-AB0D-E76D2B5D71D9}"/>
              </a:ext>
            </a:extLst>
          </p:cNvPr>
          <p:cNvSpPr txBox="1"/>
          <p:nvPr/>
        </p:nvSpPr>
        <p:spPr>
          <a:xfrm>
            <a:off x="3710054" y="3762356"/>
            <a:ext cx="5158176" cy="2027531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12700" cmpd="sng">
                  <a:noFill/>
                  <a:prstDash val="solid"/>
                </a:ln>
                <a:solidFill>
                  <a:sysClr val="windowText" lastClr="000000"/>
                </a:solidFill>
              </a:rPr>
              <a:t>レジでのお支払いは</a:t>
            </a:r>
            <a:endParaRPr lang="en-US" altLang="ja-JP" sz="5400" dirty="0">
              <a:ln w="12700" cmpd="sng">
                <a:noFill/>
                <a:prstDash val="solid"/>
              </a:ln>
              <a:solidFill>
                <a:sysClr val="windowText" lastClr="00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12700" cmpd="sng">
                  <a:noFill/>
                  <a:prstDash val="solid"/>
                </a:ln>
                <a:solidFill>
                  <a:sysClr val="windowText" lastClr="000000"/>
                </a:solidFill>
              </a:rPr>
              <a:t>現金でお願いします</a:t>
            </a:r>
            <a:endParaRPr lang="en-US" altLang="ja-JP" sz="5400" dirty="0">
              <a:ln w="12700" cmpd="sng">
                <a:noFill/>
                <a:prstDash val="solid"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45357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65F0FE7A-E589-3305-D12B-C91CF993379D}"/>
              </a:ext>
            </a:extLst>
          </p:cNvPr>
          <p:cNvSpPr/>
          <p:nvPr/>
        </p:nvSpPr>
        <p:spPr>
          <a:xfrm>
            <a:off x="267420" y="231257"/>
            <a:ext cx="9371160" cy="6303087"/>
          </a:xfrm>
          <a:prstGeom prst="roundRect">
            <a:avLst>
              <a:gd name="adj" fmla="val 9705"/>
            </a:avLst>
          </a:prstGeom>
          <a:noFill/>
          <a:ln w="1905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" name="四角形: 上の 2 つの角を丸める 4">
            <a:extLst>
              <a:ext uri="{FF2B5EF4-FFF2-40B4-BE49-F238E27FC236}">
                <a16:creationId xmlns:a16="http://schemas.microsoft.com/office/drawing/2014/main" id="{326169DC-3A7E-3033-AC81-3AF760452744}"/>
              </a:ext>
            </a:extLst>
          </p:cNvPr>
          <p:cNvSpPr/>
          <p:nvPr/>
        </p:nvSpPr>
        <p:spPr>
          <a:xfrm>
            <a:off x="267420" y="231258"/>
            <a:ext cx="9371160" cy="4007832"/>
          </a:xfrm>
          <a:prstGeom prst="round2SameRect">
            <a:avLst>
              <a:gd name="adj1" fmla="val 21038"/>
              <a:gd name="adj2" fmla="val 0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9B05833-4145-3E44-82C4-C2A8D10A5E57}"/>
              </a:ext>
            </a:extLst>
          </p:cNvPr>
          <p:cNvSpPr txBox="1"/>
          <p:nvPr/>
        </p:nvSpPr>
        <p:spPr>
          <a:xfrm>
            <a:off x="679016" y="555712"/>
            <a:ext cx="8547968" cy="3358923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FF00"/>
                </a:solidFill>
              </a:rPr>
              <a:t>お支払いは</a:t>
            </a:r>
            <a:endParaRPr lang="en-US" altLang="ja-JP" sz="5400" dirty="0">
              <a:ln w="28575">
                <a:noFill/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FF00"/>
                </a:solidFill>
              </a:rPr>
              <a:t>現金で</a:t>
            </a:r>
            <a:endParaRPr lang="en-US" altLang="ja-JP" sz="5400" dirty="0">
              <a:ln w="28575">
                <a:noFill/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FF00"/>
                </a:solidFill>
              </a:rPr>
              <a:t>お願いします</a:t>
            </a:r>
            <a:endParaRPr lang="en-US" altLang="ja-JP" sz="5400" dirty="0">
              <a:ln w="28575">
                <a:noFill/>
              </a:ln>
              <a:solidFill>
                <a:srgbClr val="FFFF00"/>
              </a:solidFill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E861C7D7-7756-AAB5-9D3A-3BD34EFA67DE}"/>
              </a:ext>
            </a:extLst>
          </p:cNvPr>
          <p:cNvSpPr txBox="1"/>
          <p:nvPr/>
        </p:nvSpPr>
        <p:spPr>
          <a:xfrm>
            <a:off x="1187580" y="4465709"/>
            <a:ext cx="5938934" cy="1814318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en-US" altLang="ja-JP" sz="5400" dirty="0">
                <a:ln w="28575">
                  <a:noFill/>
                </a:ln>
              </a:rPr>
              <a:t>Payment is</a:t>
            </a:r>
          </a:p>
          <a:p>
            <a:pPr>
              <a:spcAft>
                <a:spcPts val="0"/>
              </a:spcAft>
            </a:pPr>
            <a:r>
              <a:rPr lang="en-US" altLang="ja-JP" sz="5400" dirty="0">
                <a:ln w="28575">
                  <a:noFill/>
                </a:ln>
              </a:rPr>
              <a:t>cash only</a:t>
            </a:r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19B480E6-7214-81FE-EBA1-0476F40C630B}"/>
              </a:ext>
            </a:extLst>
          </p:cNvPr>
          <p:cNvGrpSpPr/>
          <p:nvPr/>
        </p:nvGrpSpPr>
        <p:grpSpPr>
          <a:xfrm>
            <a:off x="7653300" y="4378360"/>
            <a:ext cx="1167763" cy="1906593"/>
            <a:chOff x="3459466" y="863715"/>
            <a:chExt cx="2970330" cy="4849623"/>
          </a:xfrm>
        </p:grpSpPr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5A6551A8-6940-6A6A-69D3-D21F1BA6A94E}"/>
                </a:ext>
              </a:extLst>
            </p:cNvPr>
            <p:cNvSpPr/>
            <p:nvPr/>
          </p:nvSpPr>
          <p:spPr bwMode="auto">
            <a:xfrm rot="10800000">
              <a:off x="4972331" y="4150609"/>
              <a:ext cx="723618" cy="1450165"/>
            </a:xfrm>
            <a:custGeom>
              <a:avLst/>
              <a:gdLst>
                <a:gd name="connsiteX0" fmla="*/ 780769 w 780769"/>
                <a:gd name="connsiteY0" fmla="*/ 1450165 h 1450165"/>
                <a:gd name="connsiteX1" fmla="*/ 0 w 780769"/>
                <a:gd name="connsiteY1" fmla="*/ 1450165 h 1450165"/>
                <a:gd name="connsiteX2" fmla="*/ 394053 w 780769"/>
                <a:gd name="connsiteY2" fmla="*/ 0 h 1450165"/>
                <a:gd name="connsiteX3" fmla="*/ 780769 w 780769"/>
                <a:gd name="connsiteY3" fmla="*/ 0 h 1450165"/>
                <a:gd name="connsiteX4" fmla="*/ 780769 w 780769"/>
                <a:gd name="connsiteY4" fmla="*/ 1450165 h 145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0769" h="1450165">
                  <a:moveTo>
                    <a:pt x="780769" y="1450165"/>
                  </a:moveTo>
                  <a:lnTo>
                    <a:pt x="0" y="1450165"/>
                  </a:lnTo>
                  <a:lnTo>
                    <a:pt x="394053" y="0"/>
                  </a:lnTo>
                  <a:lnTo>
                    <a:pt x="780769" y="0"/>
                  </a:lnTo>
                  <a:lnTo>
                    <a:pt x="780769" y="1450165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39A3570D-D66C-8E5B-2E20-B8C38816E76B}"/>
                </a:ext>
              </a:extLst>
            </p:cNvPr>
            <p:cNvSpPr/>
            <p:nvPr/>
          </p:nvSpPr>
          <p:spPr bwMode="auto">
            <a:xfrm rot="10800000">
              <a:off x="4191554" y="4150609"/>
              <a:ext cx="723626" cy="1450165"/>
            </a:xfrm>
            <a:custGeom>
              <a:avLst/>
              <a:gdLst>
                <a:gd name="connsiteX0" fmla="*/ 780777 w 780777"/>
                <a:gd name="connsiteY0" fmla="*/ 1450165 h 1450165"/>
                <a:gd name="connsiteX1" fmla="*/ 0 w 780777"/>
                <a:gd name="connsiteY1" fmla="*/ 1450165 h 1450165"/>
                <a:gd name="connsiteX2" fmla="*/ 0 w 780777"/>
                <a:gd name="connsiteY2" fmla="*/ 0 h 1450165"/>
                <a:gd name="connsiteX3" fmla="*/ 386724 w 780777"/>
                <a:gd name="connsiteY3" fmla="*/ 0 h 1450165"/>
                <a:gd name="connsiteX4" fmla="*/ 780777 w 780777"/>
                <a:gd name="connsiteY4" fmla="*/ 1450165 h 145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0777" h="1450165">
                  <a:moveTo>
                    <a:pt x="780777" y="1450165"/>
                  </a:moveTo>
                  <a:lnTo>
                    <a:pt x="0" y="1450165"/>
                  </a:lnTo>
                  <a:lnTo>
                    <a:pt x="0" y="0"/>
                  </a:lnTo>
                  <a:lnTo>
                    <a:pt x="386724" y="0"/>
                  </a:lnTo>
                  <a:lnTo>
                    <a:pt x="780777" y="1450165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0EA08EC3-4BA3-026A-2EA8-F0CCCFA3E266}"/>
                </a:ext>
              </a:extLst>
            </p:cNvPr>
            <p:cNvGrpSpPr/>
            <p:nvPr/>
          </p:nvGrpSpPr>
          <p:grpSpPr>
            <a:xfrm>
              <a:off x="3459466" y="2029765"/>
              <a:ext cx="2970330" cy="3683573"/>
              <a:chOff x="1441395" y="749732"/>
              <a:chExt cx="1304653" cy="1617929"/>
            </a:xfrm>
          </p:grpSpPr>
          <p:grpSp>
            <p:nvGrpSpPr>
              <p:cNvPr id="33" name="グループ化 32">
                <a:extLst>
                  <a:ext uri="{FF2B5EF4-FFF2-40B4-BE49-F238E27FC236}">
                    <a16:creationId xmlns:a16="http://schemas.microsoft.com/office/drawing/2014/main" id="{B26FA008-B95F-C3C3-A020-CF3FAAA65699}"/>
                  </a:ext>
                </a:extLst>
              </p:cNvPr>
              <p:cNvGrpSpPr/>
              <p:nvPr/>
            </p:nvGrpSpPr>
            <p:grpSpPr>
              <a:xfrm flipH="1">
                <a:off x="1458116" y="1046254"/>
                <a:ext cx="325490" cy="314996"/>
                <a:chOff x="8960199" y="1517680"/>
                <a:chExt cx="219850" cy="212762"/>
              </a:xfrm>
            </p:grpSpPr>
            <p:sp>
              <p:nvSpPr>
                <p:cNvPr id="48" name="月 47">
                  <a:extLst>
                    <a:ext uri="{FF2B5EF4-FFF2-40B4-BE49-F238E27FC236}">
                      <a16:creationId xmlns:a16="http://schemas.microsoft.com/office/drawing/2014/main" id="{10E9B26A-69F8-C842-23D1-33587ABF9498}"/>
                    </a:ext>
                  </a:extLst>
                </p:cNvPr>
                <p:cNvSpPr/>
                <p:nvPr/>
              </p:nvSpPr>
              <p:spPr bwMode="auto">
                <a:xfrm rot="18000000">
                  <a:off x="9020477" y="1473765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9" name="月 48">
                  <a:extLst>
                    <a:ext uri="{FF2B5EF4-FFF2-40B4-BE49-F238E27FC236}">
                      <a16:creationId xmlns:a16="http://schemas.microsoft.com/office/drawing/2014/main" id="{761F5452-01A2-174C-4C66-C1857D33CDF4}"/>
                    </a:ext>
                  </a:extLst>
                </p:cNvPr>
                <p:cNvSpPr/>
                <p:nvPr/>
              </p:nvSpPr>
              <p:spPr bwMode="auto">
                <a:xfrm rot="19800000">
                  <a:off x="8960199" y="1517680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4" name="グループ化 33">
                <a:extLst>
                  <a:ext uri="{FF2B5EF4-FFF2-40B4-BE49-F238E27FC236}">
                    <a16:creationId xmlns:a16="http://schemas.microsoft.com/office/drawing/2014/main" id="{3AB2A567-5D37-907C-7EBE-C1BF9ABC7200}"/>
                  </a:ext>
                </a:extLst>
              </p:cNvPr>
              <p:cNvGrpSpPr/>
              <p:nvPr/>
            </p:nvGrpSpPr>
            <p:grpSpPr>
              <a:xfrm>
                <a:off x="2386623" y="1046254"/>
                <a:ext cx="325490" cy="314996"/>
                <a:chOff x="8960199" y="1517680"/>
                <a:chExt cx="219850" cy="212762"/>
              </a:xfrm>
            </p:grpSpPr>
            <p:sp>
              <p:nvSpPr>
                <p:cNvPr id="46" name="月 45">
                  <a:extLst>
                    <a:ext uri="{FF2B5EF4-FFF2-40B4-BE49-F238E27FC236}">
                      <a16:creationId xmlns:a16="http://schemas.microsoft.com/office/drawing/2014/main" id="{CCEE25A8-FBDB-A61A-0926-13C72A9212F5}"/>
                    </a:ext>
                  </a:extLst>
                </p:cNvPr>
                <p:cNvSpPr/>
                <p:nvPr/>
              </p:nvSpPr>
              <p:spPr bwMode="auto">
                <a:xfrm rot="18000000">
                  <a:off x="9020477" y="1473765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7" name="月 46">
                  <a:extLst>
                    <a:ext uri="{FF2B5EF4-FFF2-40B4-BE49-F238E27FC236}">
                      <a16:creationId xmlns:a16="http://schemas.microsoft.com/office/drawing/2014/main" id="{57A80209-0C32-FEA2-07E1-03C8BCC81B24}"/>
                    </a:ext>
                  </a:extLst>
                </p:cNvPr>
                <p:cNvSpPr/>
                <p:nvPr/>
              </p:nvSpPr>
              <p:spPr bwMode="auto">
                <a:xfrm rot="19800000">
                  <a:off x="8960199" y="1517680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5" name="涙形 64">
                <a:extLst>
                  <a:ext uri="{FF2B5EF4-FFF2-40B4-BE49-F238E27FC236}">
                    <a16:creationId xmlns:a16="http://schemas.microsoft.com/office/drawing/2014/main" id="{D76A6BED-6E16-A536-783E-B827283C62A5}"/>
                  </a:ext>
                </a:extLst>
              </p:cNvPr>
              <p:cNvSpPr/>
              <p:nvPr/>
            </p:nvSpPr>
            <p:spPr bwMode="auto">
              <a:xfrm>
                <a:off x="1758135" y="2149813"/>
                <a:ext cx="335202" cy="217848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片側の 2 つの角を丸めた四角形 298">
                <a:extLst>
                  <a:ext uri="{FF2B5EF4-FFF2-40B4-BE49-F238E27FC236}">
                    <a16:creationId xmlns:a16="http://schemas.microsoft.com/office/drawing/2014/main" id="{0622D3A9-E374-75A7-7232-23E98D9D3418}"/>
                  </a:ext>
                </a:extLst>
              </p:cNvPr>
              <p:cNvSpPr/>
              <p:nvPr/>
            </p:nvSpPr>
            <p:spPr bwMode="auto">
              <a:xfrm>
                <a:off x="1726870" y="977141"/>
                <a:ext cx="732934" cy="842178"/>
              </a:xfrm>
              <a:prstGeom prst="round2SameRect">
                <a:avLst>
                  <a:gd name="adj1" fmla="val 42009"/>
                  <a:gd name="adj2" fmla="val 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涙形 64">
                <a:extLst>
                  <a:ext uri="{FF2B5EF4-FFF2-40B4-BE49-F238E27FC236}">
                    <a16:creationId xmlns:a16="http://schemas.microsoft.com/office/drawing/2014/main" id="{BF43FA66-AA4A-C40C-DE84-05881B00B5F5}"/>
                  </a:ext>
                </a:extLst>
              </p:cNvPr>
              <p:cNvSpPr/>
              <p:nvPr/>
            </p:nvSpPr>
            <p:spPr bwMode="auto">
              <a:xfrm flipH="1">
                <a:off x="2093337" y="2149813"/>
                <a:ext cx="335202" cy="217848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円/楕円 304">
                <a:extLst>
                  <a:ext uri="{FF2B5EF4-FFF2-40B4-BE49-F238E27FC236}">
                    <a16:creationId xmlns:a16="http://schemas.microsoft.com/office/drawing/2014/main" id="{EF08F4B3-ED7A-915C-240E-EB8952DF0FAC}"/>
                  </a:ext>
                </a:extLst>
              </p:cNvPr>
              <p:cNvSpPr/>
              <p:nvPr/>
            </p:nvSpPr>
            <p:spPr bwMode="auto">
              <a:xfrm>
                <a:off x="1817592" y="2207951"/>
                <a:ext cx="67687" cy="6768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円/楕円 305">
                <a:extLst>
                  <a:ext uri="{FF2B5EF4-FFF2-40B4-BE49-F238E27FC236}">
                    <a16:creationId xmlns:a16="http://schemas.microsoft.com/office/drawing/2014/main" id="{3E8BCF87-539B-96E1-05F1-7516069CA342}"/>
                  </a:ext>
                </a:extLst>
              </p:cNvPr>
              <p:cNvSpPr/>
              <p:nvPr/>
            </p:nvSpPr>
            <p:spPr bwMode="auto">
              <a:xfrm>
                <a:off x="2302696" y="2207951"/>
                <a:ext cx="67687" cy="6768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0" name="グループ化 39">
                <a:extLst>
                  <a:ext uri="{FF2B5EF4-FFF2-40B4-BE49-F238E27FC236}">
                    <a16:creationId xmlns:a16="http://schemas.microsoft.com/office/drawing/2014/main" id="{22586A55-EBC1-C226-8D7A-1F21DD7A3DB8}"/>
                  </a:ext>
                </a:extLst>
              </p:cNvPr>
              <p:cNvGrpSpPr/>
              <p:nvPr/>
            </p:nvGrpSpPr>
            <p:grpSpPr>
              <a:xfrm flipH="1">
                <a:off x="2411941" y="749732"/>
                <a:ext cx="334107" cy="343848"/>
                <a:chOff x="8472560" y="1251585"/>
                <a:chExt cx="225670" cy="232250"/>
              </a:xfrm>
            </p:grpSpPr>
            <p:sp>
              <p:nvSpPr>
                <p:cNvPr id="44" name="円/楕円 342">
                  <a:extLst>
                    <a:ext uri="{FF2B5EF4-FFF2-40B4-BE49-F238E27FC236}">
                      <a16:creationId xmlns:a16="http://schemas.microsoft.com/office/drawing/2014/main" id="{F684E8E0-9152-2C71-B400-6700FB0CA144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" name="円/楕円 343">
                  <a:extLst>
                    <a:ext uri="{FF2B5EF4-FFF2-40B4-BE49-F238E27FC236}">
                      <a16:creationId xmlns:a16="http://schemas.microsoft.com/office/drawing/2014/main" id="{19351795-6F17-44F8-EDD6-127B64893A12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1" name="グループ化 40">
                <a:extLst>
                  <a:ext uri="{FF2B5EF4-FFF2-40B4-BE49-F238E27FC236}">
                    <a16:creationId xmlns:a16="http://schemas.microsoft.com/office/drawing/2014/main" id="{DC6E5234-0215-B944-6284-C842CB4338E7}"/>
                  </a:ext>
                </a:extLst>
              </p:cNvPr>
              <p:cNvGrpSpPr/>
              <p:nvPr/>
            </p:nvGrpSpPr>
            <p:grpSpPr>
              <a:xfrm>
                <a:off x="1441395" y="749732"/>
                <a:ext cx="334107" cy="343848"/>
                <a:chOff x="8472560" y="1251585"/>
                <a:chExt cx="225670" cy="232250"/>
              </a:xfrm>
            </p:grpSpPr>
            <p:sp>
              <p:nvSpPr>
                <p:cNvPr id="42" name="円/楕円 340">
                  <a:extLst>
                    <a:ext uri="{FF2B5EF4-FFF2-40B4-BE49-F238E27FC236}">
                      <a16:creationId xmlns:a16="http://schemas.microsoft.com/office/drawing/2014/main" id="{FD3CD336-DFA1-8165-C01E-749FE301B6E1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" name="円/楕円 341">
                  <a:extLst>
                    <a:ext uri="{FF2B5EF4-FFF2-40B4-BE49-F238E27FC236}">
                      <a16:creationId xmlns:a16="http://schemas.microsoft.com/office/drawing/2014/main" id="{0AB8827B-E175-0D9C-B10B-12970633DA10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455B942-3472-F08A-5058-69C6C9369914}"/>
                </a:ext>
              </a:extLst>
            </p:cNvPr>
            <p:cNvSpPr/>
            <p:nvPr/>
          </p:nvSpPr>
          <p:spPr bwMode="auto">
            <a:xfrm>
              <a:off x="4369635" y="2967567"/>
              <a:ext cx="196832" cy="589334"/>
            </a:xfrm>
            <a:prstGeom prst="rect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B12D3889-06E5-3C95-3BF6-1E0102C4046E}"/>
                </a:ext>
              </a:extLst>
            </p:cNvPr>
            <p:cNvSpPr/>
            <p:nvPr/>
          </p:nvSpPr>
          <p:spPr bwMode="auto">
            <a:xfrm>
              <a:off x="5342312" y="2967567"/>
              <a:ext cx="196832" cy="589334"/>
            </a:xfrm>
            <a:prstGeom prst="rect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1" name="台形 20">
              <a:extLst>
                <a:ext uri="{FF2B5EF4-FFF2-40B4-BE49-F238E27FC236}">
                  <a16:creationId xmlns:a16="http://schemas.microsoft.com/office/drawing/2014/main" id="{1B14F681-AE57-A2B9-AB15-5B6751E44079}"/>
                </a:ext>
              </a:extLst>
            </p:cNvPr>
            <p:cNvSpPr/>
            <p:nvPr/>
          </p:nvSpPr>
          <p:spPr bwMode="auto">
            <a:xfrm>
              <a:off x="4170121" y="3262234"/>
              <a:ext cx="1620654" cy="1753446"/>
            </a:xfrm>
            <a:prstGeom prst="trapezoid">
              <a:avLst>
                <a:gd name="adj" fmla="val 15731"/>
              </a:avLst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角丸四角形 559">
              <a:extLst>
                <a:ext uri="{FF2B5EF4-FFF2-40B4-BE49-F238E27FC236}">
                  <a16:creationId xmlns:a16="http://schemas.microsoft.com/office/drawing/2014/main" id="{174423BA-F403-BBEF-79ED-7D25C1372CFD}"/>
                </a:ext>
              </a:extLst>
            </p:cNvPr>
            <p:cNvSpPr/>
            <p:nvPr/>
          </p:nvSpPr>
          <p:spPr bwMode="auto">
            <a:xfrm rot="10085881">
              <a:off x="4549945" y="3901342"/>
              <a:ext cx="720577" cy="753943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99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3" name="台形 441">
              <a:extLst>
                <a:ext uri="{FF2B5EF4-FFF2-40B4-BE49-F238E27FC236}">
                  <a16:creationId xmlns:a16="http://schemas.microsoft.com/office/drawing/2014/main" id="{698A902B-C675-3218-BE8B-24908308AA04}"/>
                </a:ext>
              </a:extLst>
            </p:cNvPr>
            <p:cNvSpPr/>
            <p:nvPr/>
          </p:nvSpPr>
          <p:spPr bwMode="auto">
            <a:xfrm rot="9000000">
              <a:off x="4158350" y="3143400"/>
              <a:ext cx="554607" cy="1048815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0" fmla="*/ 28320 w 154388"/>
                <a:gd name="connsiteY0" fmla="*/ 433158 h 433158"/>
                <a:gd name="connsiteX1" fmla="*/ 0 w 154388"/>
                <a:gd name="connsiteY1" fmla="*/ 0 h 433158"/>
                <a:gd name="connsiteX2" fmla="*/ 99234 w 154388"/>
                <a:gd name="connsiteY2" fmla="*/ 0 h 433158"/>
                <a:gd name="connsiteX3" fmla="*/ 154388 w 154388"/>
                <a:gd name="connsiteY3" fmla="*/ 350865 h 433158"/>
                <a:gd name="connsiteX0" fmla="*/ 28320 w 189027"/>
                <a:gd name="connsiteY0" fmla="*/ 433158 h 433158"/>
                <a:gd name="connsiteX1" fmla="*/ 0 w 189027"/>
                <a:gd name="connsiteY1" fmla="*/ 0 h 433158"/>
                <a:gd name="connsiteX2" fmla="*/ 99234 w 189027"/>
                <a:gd name="connsiteY2" fmla="*/ 0 h 433158"/>
                <a:gd name="connsiteX3" fmla="*/ 189027 w 189027"/>
                <a:gd name="connsiteY3" fmla="*/ 230451 h 433158"/>
                <a:gd name="connsiteX0" fmla="*/ 28320 w 189027"/>
                <a:gd name="connsiteY0" fmla="*/ 465545 h 465545"/>
                <a:gd name="connsiteX1" fmla="*/ 0 w 189027"/>
                <a:gd name="connsiteY1" fmla="*/ 32387 h 465545"/>
                <a:gd name="connsiteX2" fmla="*/ 121089 w 189027"/>
                <a:gd name="connsiteY2" fmla="*/ 0 h 465545"/>
                <a:gd name="connsiteX3" fmla="*/ 189027 w 189027"/>
                <a:gd name="connsiteY3" fmla="*/ 262838 h 465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9027" h="465545">
                  <a:moveTo>
                    <a:pt x="28320" y="465545"/>
                  </a:moveTo>
                  <a:lnTo>
                    <a:pt x="0" y="32387"/>
                  </a:lnTo>
                  <a:lnTo>
                    <a:pt x="121089" y="0"/>
                  </a:lnTo>
                  <a:lnTo>
                    <a:pt x="189027" y="262838"/>
                  </a:lnTo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601988DA-F3BF-4619-C318-9D2E148665E8}"/>
                </a:ext>
              </a:extLst>
            </p:cNvPr>
            <p:cNvGrpSpPr/>
            <p:nvPr/>
          </p:nvGrpSpPr>
          <p:grpSpPr>
            <a:xfrm>
              <a:off x="3593660" y="863715"/>
              <a:ext cx="2700193" cy="2435152"/>
              <a:chOff x="3593660" y="863715"/>
              <a:chExt cx="2700193" cy="2435152"/>
            </a:xfrm>
          </p:grpSpPr>
          <p:sp>
            <p:nvSpPr>
              <p:cNvPr id="28" name="円/楕円 303">
                <a:extLst>
                  <a:ext uri="{FF2B5EF4-FFF2-40B4-BE49-F238E27FC236}">
                    <a16:creationId xmlns:a16="http://schemas.microsoft.com/office/drawing/2014/main" id="{53EDF123-1CF6-0CB8-CBEC-A08805DFB59A}"/>
                  </a:ext>
                </a:extLst>
              </p:cNvPr>
              <p:cNvSpPr/>
              <p:nvPr/>
            </p:nvSpPr>
            <p:spPr bwMode="auto">
              <a:xfrm>
                <a:off x="3844250" y="1099850"/>
                <a:ext cx="2199016" cy="219901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台形 28">
                <a:extLst>
                  <a:ext uri="{FF2B5EF4-FFF2-40B4-BE49-F238E27FC236}">
                    <a16:creationId xmlns:a16="http://schemas.microsoft.com/office/drawing/2014/main" id="{23192CC0-C538-E500-1D27-A83785A2CFC8}"/>
                  </a:ext>
                </a:extLst>
              </p:cNvPr>
              <p:cNvSpPr/>
              <p:nvPr/>
            </p:nvSpPr>
            <p:spPr bwMode="auto">
              <a:xfrm>
                <a:off x="3593660" y="863715"/>
                <a:ext cx="2700193" cy="1252110"/>
              </a:xfrm>
              <a:prstGeom prst="trapezoid">
                <a:avLst>
                  <a:gd name="adj" fmla="val 53342"/>
                </a:avLst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" name="アーチ 29">
                <a:extLst>
                  <a:ext uri="{FF2B5EF4-FFF2-40B4-BE49-F238E27FC236}">
                    <a16:creationId xmlns:a16="http://schemas.microsoft.com/office/drawing/2014/main" id="{ADEFFD7F-D6E1-B5FC-F22F-8B267F0DCE05}"/>
                  </a:ext>
                </a:extLst>
              </p:cNvPr>
              <p:cNvSpPr/>
              <p:nvPr/>
            </p:nvSpPr>
            <p:spPr bwMode="auto">
              <a:xfrm>
                <a:off x="4648536" y="2454237"/>
                <a:ext cx="578244" cy="578244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アーチ 30">
                <a:extLst>
                  <a:ext uri="{FF2B5EF4-FFF2-40B4-BE49-F238E27FC236}">
                    <a16:creationId xmlns:a16="http://schemas.microsoft.com/office/drawing/2014/main" id="{F72C4CB6-938E-254C-BF22-9F1AF9AA2016}"/>
                  </a:ext>
                </a:extLst>
              </p:cNvPr>
              <p:cNvSpPr/>
              <p:nvPr/>
            </p:nvSpPr>
            <p:spPr bwMode="auto">
              <a:xfrm>
                <a:off x="4051491" y="1997140"/>
                <a:ext cx="768104" cy="578244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アーチ 31">
                <a:extLst>
                  <a:ext uri="{FF2B5EF4-FFF2-40B4-BE49-F238E27FC236}">
                    <a16:creationId xmlns:a16="http://schemas.microsoft.com/office/drawing/2014/main" id="{B7056D3C-11E2-DFD4-1688-D4883C1B5A4C}"/>
                  </a:ext>
                </a:extLst>
              </p:cNvPr>
              <p:cNvSpPr/>
              <p:nvPr/>
            </p:nvSpPr>
            <p:spPr bwMode="auto">
              <a:xfrm>
                <a:off x="5085302" y="1997140"/>
                <a:ext cx="768104" cy="578244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9EFDEA98-D3C0-2D63-ADCF-06D416179F8C}"/>
                </a:ext>
              </a:extLst>
            </p:cNvPr>
            <p:cNvGrpSpPr/>
            <p:nvPr/>
          </p:nvGrpSpPr>
          <p:grpSpPr>
            <a:xfrm flipH="1">
              <a:off x="4625075" y="3143400"/>
              <a:ext cx="1112172" cy="1511885"/>
              <a:chOff x="4872725" y="3143400"/>
              <a:chExt cx="1112172" cy="1511885"/>
            </a:xfrm>
          </p:grpSpPr>
          <p:sp>
            <p:nvSpPr>
              <p:cNvPr id="26" name="角丸四角形 559">
                <a:extLst>
                  <a:ext uri="{FF2B5EF4-FFF2-40B4-BE49-F238E27FC236}">
                    <a16:creationId xmlns:a16="http://schemas.microsoft.com/office/drawing/2014/main" id="{F1C1BE9D-7432-3D58-E2B3-A53F2624D260}"/>
                  </a:ext>
                </a:extLst>
              </p:cNvPr>
              <p:cNvSpPr/>
              <p:nvPr/>
            </p:nvSpPr>
            <p:spPr bwMode="auto">
              <a:xfrm rot="10085881">
                <a:off x="5264320" y="3901342"/>
                <a:ext cx="720577" cy="753943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" name="台形 441">
                <a:extLst>
                  <a:ext uri="{FF2B5EF4-FFF2-40B4-BE49-F238E27FC236}">
                    <a16:creationId xmlns:a16="http://schemas.microsoft.com/office/drawing/2014/main" id="{09288DE0-2939-E7EF-2ADD-2065C18BA72D}"/>
                  </a:ext>
                </a:extLst>
              </p:cNvPr>
              <p:cNvSpPr/>
              <p:nvPr/>
            </p:nvSpPr>
            <p:spPr bwMode="auto">
              <a:xfrm rot="9000000">
                <a:off x="4872725" y="3143400"/>
                <a:ext cx="554607" cy="1048815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28320 w 154388"/>
                  <a:gd name="connsiteY0" fmla="*/ 433158 h 433158"/>
                  <a:gd name="connsiteX1" fmla="*/ 0 w 154388"/>
                  <a:gd name="connsiteY1" fmla="*/ 0 h 433158"/>
                  <a:gd name="connsiteX2" fmla="*/ 99234 w 154388"/>
                  <a:gd name="connsiteY2" fmla="*/ 0 h 433158"/>
                  <a:gd name="connsiteX3" fmla="*/ 154388 w 154388"/>
                  <a:gd name="connsiteY3" fmla="*/ 350865 h 433158"/>
                  <a:gd name="connsiteX0" fmla="*/ 28320 w 189027"/>
                  <a:gd name="connsiteY0" fmla="*/ 433158 h 433158"/>
                  <a:gd name="connsiteX1" fmla="*/ 0 w 189027"/>
                  <a:gd name="connsiteY1" fmla="*/ 0 h 433158"/>
                  <a:gd name="connsiteX2" fmla="*/ 99234 w 189027"/>
                  <a:gd name="connsiteY2" fmla="*/ 0 h 433158"/>
                  <a:gd name="connsiteX3" fmla="*/ 189027 w 189027"/>
                  <a:gd name="connsiteY3" fmla="*/ 230451 h 433158"/>
                  <a:gd name="connsiteX0" fmla="*/ 28320 w 189027"/>
                  <a:gd name="connsiteY0" fmla="*/ 465545 h 465545"/>
                  <a:gd name="connsiteX1" fmla="*/ 0 w 189027"/>
                  <a:gd name="connsiteY1" fmla="*/ 32387 h 465545"/>
                  <a:gd name="connsiteX2" fmla="*/ 121089 w 189027"/>
                  <a:gd name="connsiteY2" fmla="*/ 0 h 465545"/>
                  <a:gd name="connsiteX3" fmla="*/ 189027 w 189027"/>
                  <a:gd name="connsiteY3" fmla="*/ 262838 h 465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9027" h="465545">
                    <a:moveTo>
                      <a:pt x="28320" y="465545"/>
                    </a:moveTo>
                    <a:lnTo>
                      <a:pt x="0" y="32387"/>
                    </a:lnTo>
                    <a:lnTo>
                      <a:pt x="121089" y="0"/>
                    </a:lnTo>
                    <a:lnTo>
                      <a:pt x="189027" y="262838"/>
                    </a:lnTo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28554793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67</Words>
  <Application>Microsoft Office PowerPoint</Application>
  <PresentationFormat>A4 210 x 297 mm</PresentationFormat>
  <Paragraphs>27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ＭＳ Ｐゴシック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hari0038_お支払いは現金のみの貼り紙</dc:title>
  <dc:subject>hari0038_お支払いは現金のみの貼り紙</dc:subject>
  <dc:creator>でじけろお</dc:creator>
  <cp:lastModifiedBy/>
  <cp:revision>1</cp:revision>
  <dcterms:created xsi:type="dcterms:W3CDTF">2014-12-04T06:28:23Z</dcterms:created>
  <dcterms:modified xsi:type="dcterms:W3CDTF">2024-05-27T04:57:29Z</dcterms:modified>
  <cp:version>1</cp:version>
</cp:coreProperties>
</file>